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18" r:id="rId1"/>
  </p:sldMasterIdLst>
  <p:notesMasterIdLst>
    <p:notesMasterId r:id="rId9"/>
  </p:notesMasterIdLst>
  <p:sldIdLst>
    <p:sldId id="258" r:id="rId2"/>
    <p:sldId id="259" r:id="rId3"/>
    <p:sldId id="282" r:id="rId4"/>
    <p:sldId id="273" r:id="rId5"/>
    <p:sldId id="275" r:id="rId6"/>
    <p:sldId id="261" r:id="rId7"/>
    <p:sldId id="27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2" autoAdjust="0"/>
    <p:restoredTop sz="85696" autoAdjust="0"/>
  </p:normalViewPr>
  <p:slideViewPr>
    <p:cSldViewPr snapToGrid="0">
      <p:cViewPr varScale="1">
        <p:scale>
          <a:sx n="62" d="100"/>
          <a:sy n="62" d="100"/>
        </p:scale>
        <p:origin x="1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A53B2-5158-43A0-8E4A-6DFEDAD4FB0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CC0B47-F71D-470F-BA39-04FF33905EBC}">
      <dgm:prSet/>
      <dgm:spPr/>
      <dgm:t>
        <a:bodyPr/>
        <a:lstStyle/>
        <a:p>
          <a:r>
            <a:rPr lang="en-US" dirty="0"/>
            <a:t>Project Implementation Approach</a:t>
          </a:r>
        </a:p>
      </dgm:t>
    </dgm:pt>
    <dgm:pt modelId="{6F68102D-3377-4F3B-933E-215485CC1EF1}" type="parTrans" cxnId="{07081460-739D-4B77-9D29-981866A6C926}">
      <dgm:prSet/>
      <dgm:spPr/>
      <dgm:t>
        <a:bodyPr/>
        <a:lstStyle/>
        <a:p>
          <a:endParaRPr lang="en-US"/>
        </a:p>
      </dgm:t>
    </dgm:pt>
    <dgm:pt modelId="{1B1DDD94-36B7-47C7-8CF2-2594516909E3}" type="sibTrans" cxnId="{07081460-739D-4B77-9D29-981866A6C926}">
      <dgm:prSet/>
      <dgm:spPr/>
      <dgm:t>
        <a:bodyPr/>
        <a:lstStyle/>
        <a:p>
          <a:endParaRPr lang="en-US"/>
        </a:p>
      </dgm:t>
    </dgm:pt>
    <dgm:pt modelId="{37B2E12A-935C-4D43-A33C-741B70233DAD}">
      <dgm:prSet/>
      <dgm:spPr/>
      <dgm:t>
        <a:bodyPr/>
        <a:lstStyle/>
        <a:p>
          <a:r>
            <a:rPr lang="en-CA" dirty="0"/>
            <a:t>Project Context</a:t>
          </a:r>
        </a:p>
      </dgm:t>
    </dgm:pt>
    <dgm:pt modelId="{C9B58BE4-8F24-4ACC-8299-2419A510C632}" type="parTrans" cxnId="{AEE6E416-781D-4B99-B07B-D33AE05D6DA3}">
      <dgm:prSet/>
      <dgm:spPr/>
      <dgm:t>
        <a:bodyPr/>
        <a:lstStyle/>
        <a:p>
          <a:endParaRPr lang="en-CA"/>
        </a:p>
      </dgm:t>
    </dgm:pt>
    <dgm:pt modelId="{70DAB9BC-8560-4C7D-B38A-1AFB2F7CC12B}" type="sibTrans" cxnId="{AEE6E416-781D-4B99-B07B-D33AE05D6DA3}">
      <dgm:prSet/>
      <dgm:spPr/>
      <dgm:t>
        <a:bodyPr/>
        <a:lstStyle/>
        <a:p>
          <a:endParaRPr lang="en-CA"/>
        </a:p>
      </dgm:t>
    </dgm:pt>
    <dgm:pt modelId="{6EAC6C45-C89C-461B-BC20-4C520E844AE4}">
      <dgm:prSet/>
      <dgm:spPr/>
      <dgm:t>
        <a:bodyPr/>
        <a:lstStyle/>
        <a:p>
          <a:r>
            <a:rPr lang="en-CA" dirty="0"/>
            <a:t>Virtual Care PDSA Homes and Platforms Used</a:t>
          </a:r>
        </a:p>
      </dgm:t>
    </dgm:pt>
    <dgm:pt modelId="{B8C8676F-46E5-4F6D-9B44-7F51EBECBC87}" type="parTrans" cxnId="{F722EB87-6462-4E51-89A9-F2F0BB6BB528}">
      <dgm:prSet/>
      <dgm:spPr/>
      <dgm:t>
        <a:bodyPr/>
        <a:lstStyle/>
        <a:p>
          <a:endParaRPr lang="en-CA"/>
        </a:p>
      </dgm:t>
    </dgm:pt>
    <dgm:pt modelId="{4F4AC41C-BC90-4C1C-8B16-791F33F0FAF6}" type="sibTrans" cxnId="{F722EB87-6462-4E51-89A9-F2F0BB6BB528}">
      <dgm:prSet/>
      <dgm:spPr/>
      <dgm:t>
        <a:bodyPr/>
        <a:lstStyle/>
        <a:p>
          <a:endParaRPr lang="en-CA"/>
        </a:p>
      </dgm:t>
    </dgm:pt>
    <dgm:pt modelId="{D46A6E82-32DE-4219-BA8E-C2914910CDDB}">
      <dgm:prSet/>
      <dgm:spPr/>
      <dgm:t>
        <a:bodyPr/>
        <a:lstStyle/>
        <a:p>
          <a:r>
            <a:rPr lang="en-CA" dirty="0"/>
            <a:t>Measures of Success</a:t>
          </a:r>
        </a:p>
      </dgm:t>
    </dgm:pt>
    <dgm:pt modelId="{1686BB74-D2B3-4C5F-9A55-DA9701F26A7F}" type="parTrans" cxnId="{D4CB4407-6544-4FE2-B144-8C15539B29F5}">
      <dgm:prSet/>
      <dgm:spPr/>
      <dgm:t>
        <a:bodyPr/>
        <a:lstStyle/>
        <a:p>
          <a:endParaRPr lang="en-CA"/>
        </a:p>
      </dgm:t>
    </dgm:pt>
    <dgm:pt modelId="{31348138-AADD-432D-BD91-447B7E1E825C}" type="sibTrans" cxnId="{D4CB4407-6544-4FE2-B144-8C15539B29F5}">
      <dgm:prSet/>
      <dgm:spPr/>
      <dgm:t>
        <a:bodyPr/>
        <a:lstStyle/>
        <a:p>
          <a:endParaRPr lang="en-CA"/>
        </a:p>
      </dgm:t>
    </dgm:pt>
    <dgm:pt modelId="{268C6B73-F225-4517-BD8C-BDAF3D11BBF4}">
      <dgm:prSet/>
      <dgm:spPr/>
      <dgm:t>
        <a:bodyPr/>
        <a:lstStyle/>
        <a:p>
          <a:r>
            <a:rPr lang="en-CA" dirty="0"/>
            <a:t>Implementation Science Team Opportunity</a:t>
          </a:r>
        </a:p>
      </dgm:t>
    </dgm:pt>
    <dgm:pt modelId="{C029481D-DA68-4220-BB5E-D8BDBA4C5791}" type="parTrans" cxnId="{160AB491-DA5D-4B4D-AD19-9C1448B7DBA8}">
      <dgm:prSet/>
      <dgm:spPr/>
      <dgm:t>
        <a:bodyPr/>
        <a:lstStyle/>
        <a:p>
          <a:endParaRPr lang="en-CA"/>
        </a:p>
      </dgm:t>
    </dgm:pt>
    <dgm:pt modelId="{BAD25ADF-690E-43D5-A4AE-B2670AEB4C45}" type="sibTrans" cxnId="{160AB491-DA5D-4B4D-AD19-9C1448B7DBA8}">
      <dgm:prSet/>
      <dgm:spPr/>
      <dgm:t>
        <a:bodyPr/>
        <a:lstStyle/>
        <a:p>
          <a:endParaRPr lang="en-CA"/>
        </a:p>
      </dgm:t>
    </dgm:pt>
    <dgm:pt modelId="{E333C744-FA82-4CB1-92F9-74DCC0F0C2A2}" type="pres">
      <dgm:prSet presAssocID="{101A53B2-5158-43A0-8E4A-6DFEDAD4FB0B}" presName="outerComposite" presStyleCnt="0">
        <dgm:presLayoutVars>
          <dgm:chMax val="5"/>
          <dgm:dir/>
          <dgm:resizeHandles val="exact"/>
        </dgm:presLayoutVars>
      </dgm:prSet>
      <dgm:spPr/>
    </dgm:pt>
    <dgm:pt modelId="{F6E7EA85-063A-4D00-957B-49778273E38F}" type="pres">
      <dgm:prSet presAssocID="{101A53B2-5158-43A0-8E4A-6DFEDAD4FB0B}" presName="dummyMaxCanvas" presStyleCnt="0">
        <dgm:presLayoutVars/>
      </dgm:prSet>
      <dgm:spPr/>
    </dgm:pt>
    <dgm:pt modelId="{D08B84E1-24A0-4C24-AAC8-58BFCA796AC4}" type="pres">
      <dgm:prSet presAssocID="{101A53B2-5158-43A0-8E4A-6DFEDAD4FB0B}" presName="FiveNodes_1" presStyleLbl="node1" presStyleIdx="0" presStyleCnt="5">
        <dgm:presLayoutVars>
          <dgm:bulletEnabled val="1"/>
        </dgm:presLayoutVars>
      </dgm:prSet>
      <dgm:spPr/>
    </dgm:pt>
    <dgm:pt modelId="{51356A26-43E4-464D-A4C6-75227AEDB7F1}" type="pres">
      <dgm:prSet presAssocID="{101A53B2-5158-43A0-8E4A-6DFEDAD4FB0B}" presName="FiveNodes_2" presStyleLbl="node1" presStyleIdx="1" presStyleCnt="5">
        <dgm:presLayoutVars>
          <dgm:bulletEnabled val="1"/>
        </dgm:presLayoutVars>
      </dgm:prSet>
      <dgm:spPr/>
    </dgm:pt>
    <dgm:pt modelId="{500635EF-941D-4F8F-9FBB-D2153DDDA9A8}" type="pres">
      <dgm:prSet presAssocID="{101A53B2-5158-43A0-8E4A-6DFEDAD4FB0B}" presName="FiveNodes_3" presStyleLbl="node1" presStyleIdx="2" presStyleCnt="5">
        <dgm:presLayoutVars>
          <dgm:bulletEnabled val="1"/>
        </dgm:presLayoutVars>
      </dgm:prSet>
      <dgm:spPr/>
    </dgm:pt>
    <dgm:pt modelId="{5A9F9C2A-9933-47AC-A80A-E268A79CB91F}" type="pres">
      <dgm:prSet presAssocID="{101A53B2-5158-43A0-8E4A-6DFEDAD4FB0B}" presName="FiveNodes_4" presStyleLbl="node1" presStyleIdx="3" presStyleCnt="5">
        <dgm:presLayoutVars>
          <dgm:bulletEnabled val="1"/>
        </dgm:presLayoutVars>
      </dgm:prSet>
      <dgm:spPr/>
    </dgm:pt>
    <dgm:pt modelId="{1E5AB689-A2E4-42BC-A66B-6C44AAAB4B9C}" type="pres">
      <dgm:prSet presAssocID="{101A53B2-5158-43A0-8E4A-6DFEDAD4FB0B}" presName="FiveNodes_5" presStyleLbl="node1" presStyleIdx="4" presStyleCnt="5">
        <dgm:presLayoutVars>
          <dgm:bulletEnabled val="1"/>
        </dgm:presLayoutVars>
      </dgm:prSet>
      <dgm:spPr/>
    </dgm:pt>
    <dgm:pt modelId="{8000CF48-B729-4756-94CE-3EB6A35D42DF}" type="pres">
      <dgm:prSet presAssocID="{101A53B2-5158-43A0-8E4A-6DFEDAD4FB0B}" presName="FiveConn_1-2" presStyleLbl="fgAccFollowNode1" presStyleIdx="0" presStyleCnt="4">
        <dgm:presLayoutVars>
          <dgm:bulletEnabled val="1"/>
        </dgm:presLayoutVars>
      </dgm:prSet>
      <dgm:spPr/>
    </dgm:pt>
    <dgm:pt modelId="{8191F35D-3E4E-43A8-86F3-7AB45F53A644}" type="pres">
      <dgm:prSet presAssocID="{101A53B2-5158-43A0-8E4A-6DFEDAD4FB0B}" presName="FiveConn_2-3" presStyleLbl="fgAccFollowNode1" presStyleIdx="1" presStyleCnt="4">
        <dgm:presLayoutVars>
          <dgm:bulletEnabled val="1"/>
        </dgm:presLayoutVars>
      </dgm:prSet>
      <dgm:spPr/>
    </dgm:pt>
    <dgm:pt modelId="{BDFC61FE-DC89-46D4-A2C2-B99B9E847D18}" type="pres">
      <dgm:prSet presAssocID="{101A53B2-5158-43A0-8E4A-6DFEDAD4FB0B}" presName="FiveConn_3-4" presStyleLbl="fgAccFollowNode1" presStyleIdx="2" presStyleCnt="4">
        <dgm:presLayoutVars>
          <dgm:bulletEnabled val="1"/>
        </dgm:presLayoutVars>
      </dgm:prSet>
      <dgm:spPr/>
    </dgm:pt>
    <dgm:pt modelId="{556B1C5D-D9E5-48C8-BBC9-44A8769B5192}" type="pres">
      <dgm:prSet presAssocID="{101A53B2-5158-43A0-8E4A-6DFEDAD4FB0B}" presName="FiveConn_4-5" presStyleLbl="fgAccFollowNode1" presStyleIdx="3" presStyleCnt="4">
        <dgm:presLayoutVars>
          <dgm:bulletEnabled val="1"/>
        </dgm:presLayoutVars>
      </dgm:prSet>
      <dgm:spPr/>
    </dgm:pt>
    <dgm:pt modelId="{F2E7ADBE-1784-4486-A788-07D26EDFF5A9}" type="pres">
      <dgm:prSet presAssocID="{101A53B2-5158-43A0-8E4A-6DFEDAD4FB0B}" presName="FiveNodes_1_text" presStyleLbl="node1" presStyleIdx="4" presStyleCnt="5">
        <dgm:presLayoutVars>
          <dgm:bulletEnabled val="1"/>
        </dgm:presLayoutVars>
      </dgm:prSet>
      <dgm:spPr/>
    </dgm:pt>
    <dgm:pt modelId="{D0A0D61A-95E0-40CE-A8E0-24A3305D47B8}" type="pres">
      <dgm:prSet presAssocID="{101A53B2-5158-43A0-8E4A-6DFEDAD4FB0B}" presName="FiveNodes_2_text" presStyleLbl="node1" presStyleIdx="4" presStyleCnt="5">
        <dgm:presLayoutVars>
          <dgm:bulletEnabled val="1"/>
        </dgm:presLayoutVars>
      </dgm:prSet>
      <dgm:spPr/>
    </dgm:pt>
    <dgm:pt modelId="{46830633-93FC-48AE-8533-4DD1ABCEC100}" type="pres">
      <dgm:prSet presAssocID="{101A53B2-5158-43A0-8E4A-6DFEDAD4FB0B}" presName="FiveNodes_3_text" presStyleLbl="node1" presStyleIdx="4" presStyleCnt="5">
        <dgm:presLayoutVars>
          <dgm:bulletEnabled val="1"/>
        </dgm:presLayoutVars>
      </dgm:prSet>
      <dgm:spPr/>
    </dgm:pt>
    <dgm:pt modelId="{CE18F6E0-2BBA-4E8D-B013-F6AFEE94A5E5}" type="pres">
      <dgm:prSet presAssocID="{101A53B2-5158-43A0-8E4A-6DFEDAD4FB0B}" presName="FiveNodes_4_text" presStyleLbl="node1" presStyleIdx="4" presStyleCnt="5">
        <dgm:presLayoutVars>
          <dgm:bulletEnabled val="1"/>
        </dgm:presLayoutVars>
      </dgm:prSet>
      <dgm:spPr/>
    </dgm:pt>
    <dgm:pt modelId="{60E89E71-BACC-4B77-8956-169EBF4B1A79}" type="pres">
      <dgm:prSet presAssocID="{101A53B2-5158-43A0-8E4A-6DFEDAD4FB0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4CB4407-6544-4FE2-B144-8C15539B29F5}" srcId="{101A53B2-5158-43A0-8E4A-6DFEDAD4FB0B}" destId="{D46A6E82-32DE-4219-BA8E-C2914910CDDB}" srcOrd="3" destOrd="0" parTransId="{1686BB74-D2B3-4C5F-9A55-DA9701F26A7F}" sibTransId="{31348138-AADD-432D-BD91-447B7E1E825C}"/>
    <dgm:cxn modelId="{AEE6E416-781D-4B99-B07B-D33AE05D6DA3}" srcId="{101A53B2-5158-43A0-8E4A-6DFEDAD4FB0B}" destId="{37B2E12A-935C-4D43-A33C-741B70233DAD}" srcOrd="0" destOrd="0" parTransId="{C9B58BE4-8F24-4ACC-8299-2419A510C632}" sibTransId="{70DAB9BC-8560-4C7D-B38A-1AFB2F7CC12B}"/>
    <dgm:cxn modelId="{29A00F18-93F0-43A9-A64C-8BE348E62312}" type="presOf" srcId="{6EAC6C45-C89C-461B-BC20-4C520E844AE4}" destId="{500635EF-941D-4F8F-9FBB-D2153DDDA9A8}" srcOrd="0" destOrd="0" presId="urn:microsoft.com/office/officeart/2005/8/layout/vProcess5"/>
    <dgm:cxn modelId="{CFEC3537-36BE-4910-B1EF-9287825919F9}" type="presOf" srcId="{FECC0B47-F71D-470F-BA39-04FF33905EBC}" destId="{D0A0D61A-95E0-40CE-A8E0-24A3305D47B8}" srcOrd="1" destOrd="0" presId="urn:microsoft.com/office/officeart/2005/8/layout/vProcess5"/>
    <dgm:cxn modelId="{07081460-739D-4B77-9D29-981866A6C926}" srcId="{101A53B2-5158-43A0-8E4A-6DFEDAD4FB0B}" destId="{FECC0B47-F71D-470F-BA39-04FF33905EBC}" srcOrd="1" destOrd="0" parTransId="{6F68102D-3377-4F3B-933E-215485CC1EF1}" sibTransId="{1B1DDD94-36B7-47C7-8CF2-2594516909E3}"/>
    <dgm:cxn modelId="{C4B8474B-C97B-45A3-A198-C1F541E16587}" type="presOf" srcId="{37B2E12A-935C-4D43-A33C-741B70233DAD}" destId="{F2E7ADBE-1784-4486-A788-07D26EDFF5A9}" srcOrd="1" destOrd="0" presId="urn:microsoft.com/office/officeart/2005/8/layout/vProcess5"/>
    <dgm:cxn modelId="{7973C84C-58EC-4914-B6A6-90B08CC021C5}" type="presOf" srcId="{FECC0B47-F71D-470F-BA39-04FF33905EBC}" destId="{51356A26-43E4-464D-A4C6-75227AEDB7F1}" srcOrd="0" destOrd="0" presId="urn:microsoft.com/office/officeart/2005/8/layout/vProcess5"/>
    <dgm:cxn modelId="{CDACE24C-0FF0-4D36-A2CE-8DEFA23B6599}" type="presOf" srcId="{101A53B2-5158-43A0-8E4A-6DFEDAD4FB0B}" destId="{E333C744-FA82-4CB1-92F9-74DCC0F0C2A2}" srcOrd="0" destOrd="0" presId="urn:microsoft.com/office/officeart/2005/8/layout/vProcess5"/>
    <dgm:cxn modelId="{7BEB2550-5E68-4330-BF96-16667EF3AA5D}" type="presOf" srcId="{70DAB9BC-8560-4C7D-B38A-1AFB2F7CC12B}" destId="{8000CF48-B729-4756-94CE-3EB6A35D42DF}" srcOrd="0" destOrd="0" presId="urn:microsoft.com/office/officeart/2005/8/layout/vProcess5"/>
    <dgm:cxn modelId="{A8E63554-60D0-49CF-8645-19E665DD157B}" type="presOf" srcId="{1B1DDD94-36B7-47C7-8CF2-2594516909E3}" destId="{8191F35D-3E4E-43A8-86F3-7AB45F53A644}" srcOrd="0" destOrd="0" presId="urn:microsoft.com/office/officeart/2005/8/layout/vProcess5"/>
    <dgm:cxn modelId="{FC9DC156-AFD4-4AF1-B876-EEB9DB3FF6A6}" type="presOf" srcId="{268C6B73-F225-4517-BD8C-BDAF3D11BBF4}" destId="{60E89E71-BACC-4B77-8956-169EBF4B1A79}" srcOrd="1" destOrd="0" presId="urn:microsoft.com/office/officeart/2005/8/layout/vProcess5"/>
    <dgm:cxn modelId="{A3598559-73CD-4832-912C-AE7E66FD456E}" type="presOf" srcId="{37B2E12A-935C-4D43-A33C-741B70233DAD}" destId="{D08B84E1-24A0-4C24-AAC8-58BFCA796AC4}" srcOrd="0" destOrd="0" presId="urn:microsoft.com/office/officeart/2005/8/layout/vProcess5"/>
    <dgm:cxn modelId="{C4325A85-64AA-492D-98BD-72AF1A4194D5}" type="presOf" srcId="{268C6B73-F225-4517-BD8C-BDAF3D11BBF4}" destId="{1E5AB689-A2E4-42BC-A66B-6C44AAAB4B9C}" srcOrd="0" destOrd="0" presId="urn:microsoft.com/office/officeart/2005/8/layout/vProcess5"/>
    <dgm:cxn modelId="{F722EB87-6462-4E51-89A9-F2F0BB6BB528}" srcId="{101A53B2-5158-43A0-8E4A-6DFEDAD4FB0B}" destId="{6EAC6C45-C89C-461B-BC20-4C520E844AE4}" srcOrd="2" destOrd="0" parTransId="{B8C8676F-46E5-4F6D-9B44-7F51EBECBC87}" sibTransId="{4F4AC41C-BC90-4C1C-8B16-791F33F0FAF6}"/>
    <dgm:cxn modelId="{160AB491-DA5D-4B4D-AD19-9C1448B7DBA8}" srcId="{101A53B2-5158-43A0-8E4A-6DFEDAD4FB0B}" destId="{268C6B73-F225-4517-BD8C-BDAF3D11BBF4}" srcOrd="4" destOrd="0" parTransId="{C029481D-DA68-4220-BB5E-D8BDBA4C5791}" sibTransId="{BAD25ADF-690E-43D5-A4AE-B2670AEB4C45}"/>
    <dgm:cxn modelId="{B7D19B98-48C3-4C6C-A546-45668062B501}" type="presOf" srcId="{D46A6E82-32DE-4219-BA8E-C2914910CDDB}" destId="{CE18F6E0-2BBA-4E8D-B013-F6AFEE94A5E5}" srcOrd="1" destOrd="0" presId="urn:microsoft.com/office/officeart/2005/8/layout/vProcess5"/>
    <dgm:cxn modelId="{ED751EA8-A420-4D20-A14B-8C9E2510B28D}" type="presOf" srcId="{31348138-AADD-432D-BD91-447B7E1E825C}" destId="{556B1C5D-D9E5-48C8-BBC9-44A8769B5192}" srcOrd="0" destOrd="0" presId="urn:microsoft.com/office/officeart/2005/8/layout/vProcess5"/>
    <dgm:cxn modelId="{69B20EE5-014C-438E-BDB3-F8444704FE54}" type="presOf" srcId="{4F4AC41C-BC90-4C1C-8B16-791F33F0FAF6}" destId="{BDFC61FE-DC89-46D4-A2C2-B99B9E847D18}" srcOrd="0" destOrd="0" presId="urn:microsoft.com/office/officeart/2005/8/layout/vProcess5"/>
    <dgm:cxn modelId="{8D1D5FE6-01E5-43A0-A04D-359D688A7CAD}" type="presOf" srcId="{6EAC6C45-C89C-461B-BC20-4C520E844AE4}" destId="{46830633-93FC-48AE-8533-4DD1ABCEC100}" srcOrd="1" destOrd="0" presId="urn:microsoft.com/office/officeart/2005/8/layout/vProcess5"/>
    <dgm:cxn modelId="{51174EF2-3212-43B5-94A5-4FCA17C81E4E}" type="presOf" srcId="{D46A6E82-32DE-4219-BA8E-C2914910CDDB}" destId="{5A9F9C2A-9933-47AC-A80A-E268A79CB91F}" srcOrd="0" destOrd="0" presId="urn:microsoft.com/office/officeart/2005/8/layout/vProcess5"/>
    <dgm:cxn modelId="{EEDAEB17-2AFA-43FE-B0B2-AE99953F9AA3}" type="presParOf" srcId="{E333C744-FA82-4CB1-92F9-74DCC0F0C2A2}" destId="{F6E7EA85-063A-4D00-957B-49778273E38F}" srcOrd="0" destOrd="0" presId="urn:microsoft.com/office/officeart/2005/8/layout/vProcess5"/>
    <dgm:cxn modelId="{7B54D10C-CC56-4A53-8341-0CC26B606472}" type="presParOf" srcId="{E333C744-FA82-4CB1-92F9-74DCC0F0C2A2}" destId="{D08B84E1-24A0-4C24-AAC8-58BFCA796AC4}" srcOrd="1" destOrd="0" presId="urn:microsoft.com/office/officeart/2005/8/layout/vProcess5"/>
    <dgm:cxn modelId="{EA77B8A9-587D-4A20-8D31-7C6A8BDB552F}" type="presParOf" srcId="{E333C744-FA82-4CB1-92F9-74DCC0F0C2A2}" destId="{51356A26-43E4-464D-A4C6-75227AEDB7F1}" srcOrd="2" destOrd="0" presId="urn:microsoft.com/office/officeart/2005/8/layout/vProcess5"/>
    <dgm:cxn modelId="{D290E29D-4D82-4189-82F4-1840256A1B4B}" type="presParOf" srcId="{E333C744-FA82-4CB1-92F9-74DCC0F0C2A2}" destId="{500635EF-941D-4F8F-9FBB-D2153DDDA9A8}" srcOrd="3" destOrd="0" presId="urn:microsoft.com/office/officeart/2005/8/layout/vProcess5"/>
    <dgm:cxn modelId="{35C5E40B-9411-4474-AB82-E16A325FE0BF}" type="presParOf" srcId="{E333C744-FA82-4CB1-92F9-74DCC0F0C2A2}" destId="{5A9F9C2A-9933-47AC-A80A-E268A79CB91F}" srcOrd="4" destOrd="0" presId="urn:microsoft.com/office/officeart/2005/8/layout/vProcess5"/>
    <dgm:cxn modelId="{8FB96A37-0168-42E4-965E-B11E19372E90}" type="presParOf" srcId="{E333C744-FA82-4CB1-92F9-74DCC0F0C2A2}" destId="{1E5AB689-A2E4-42BC-A66B-6C44AAAB4B9C}" srcOrd="5" destOrd="0" presId="urn:microsoft.com/office/officeart/2005/8/layout/vProcess5"/>
    <dgm:cxn modelId="{63870CCD-A40A-4949-98E9-A96FAD93B786}" type="presParOf" srcId="{E333C744-FA82-4CB1-92F9-74DCC0F0C2A2}" destId="{8000CF48-B729-4756-94CE-3EB6A35D42DF}" srcOrd="6" destOrd="0" presId="urn:microsoft.com/office/officeart/2005/8/layout/vProcess5"/>
    <dgm:cxn modelId="{715E8C60-DD1C-4ACE-AE48-60E4553A4CE2}" type="presParOf" srcId="{E333C744-FA82-4CB1-92F9-74DCC0F0C2A2}" destId="{8191F35D-3E4E-43A8-86F3-7AB45F53A644}" srcOrd="7" destOrd="0" presId="urn:microsoft.com/office/officeart/2005/8/layout/vProcess5"/>
    <dgm:cxn modelId="{82D5BFAB-9BB7-4D6C-9A06-D36B9BB25CAC}" type="presParOf" srcId="{E333C744-FA82-4CB1-92F9-74DCC0F0C2A2}" destId="{BDFC61FE-DC89-46D4-A2C2-B99B9E847D18}" srcOrd="8" destOrd="0" presId="urn:microsoft.com/office/officeart/2005/8/layout/vProcess5"/>
    <dgm:cxn modelId="{1FF79F73-3F3A-4028-907D-4A99ACB15465}" type="presParOf" srcId="{E333C744-FA82-4CB1-92F9-74DCC0F0C2A2}" destId="{556B1C5D-D9E5-48C8-BBC9-44A8769B5192}" srcOrd="9" destOrd="0" presId="urn:microsoft.com/office/officeart/2005/8/layout/vProcess5"/>
    <dgm:cxn modelId="{FE7B65C6-0BCE-4CB9-87AB-B88DE06FED9B}" type="presParOf" srcId="{E333C744-FA82-4CB1-92F9-74DCC0F0C2A2}" destId="{F2E7ADBE-1784-4486-A788-07D26EDFF5A9}" srcOrd="10" destOrd="0" presId="urn:microsoft.com/office/officeart/2005/8/layout/vProcess5"/>
    <dgm:cxn modelId="{E77FF1F2-ED42-4317-A29B-6E046D9DA633}" type="presParOf" srcId="{E333C744-FA82-4CB1-92F9-74DCC0F0C2A2}" destId="{D0A0D61A-95E0-40CE-A8E0-24A3305D47B8}" srcOrd="11" destOrd="0" presId="urn:microsoft.com/office/officeart/2005/8/layout/vProcess5"/>
    <dgm:cxn modelId="{56EB605D-7454-42DA-9BBA-0D95C45B13FC}" type="presParOf" srcId="{E333C744-FA82-4CB1-92F9-74DCC0F0C2A2}" destId="{46830633-93FC-48AE-8533-4DD1ABCEC100}" srcOrd="12" destOrd="0" presId="urn:microsoft.com/office/officeart/2005/8/layout/vProcess5"/>
    <dgm:cxn modelId="{21008295-0569-427E-A6BB-3022EA7AE3FE}" type="presParOf" srcId="{E333C744-FA82-4CB1-92F9-74DCC0F0C2A2}" destId="{CE18F6E0-2BBA-4E8D-B013-F6AFEE94A5E5}" srcOrd="13" destOrd="0" presId="urn:microsoft.com/office/officeart/2005/8/layout/vProcess5"/>
    <dgm:cxn modelId="{8F8A282E-D3EB-4B19-8F57-C9F6950A5455}" type="presParOf" srcId="{E333C744-FA82-4CB1-92F9-74DCC0F0C2A2}" destId="{60E89E71-BACC-4B77-8956-169EBF4B1A7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8E3A4B-A885-4AB0-9A0A-BE69252A90D1}" type="doc">
      <dgm:prSet loTypeId="urn:microsoft.com/office/officeart/2005/8/layout/b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CA"/>
        </a:p>
      </dgm:t>
    </dgm:pt>
    <dgm:pt modelId="{B2BE26CA-CCEB-409A-8467-37A9B8931F9D}">
      <dgm:prSet phldrT="[Text]"/>
      <dgm:spPr/>
      <dgm:t>
        <a:bodyPr/>
        <a:lstStyle/>
        <a:p>
          <a:r>
            <a:rPr lang="en-CA" dirty="0"/>
            <a:t>COVID-19</a:t>
          </a:r>
        </a:p>
      </dgm:t>
    </dgm:pt>
    <dgm:pt modelId="{B7AF6B0E-9086-42C8-BBD4-6CF6EF5F3427}" type="parTrans" cxnId="{222CD229-D3A4-463B-99D2-1334FAE925EE}">
      <dgm:prSet/>
      <dgm:spPr/>
      <dgm:t>
        <a:bodyPr/>
        <a:lstStyle/>
        <a:p>
          <a:endParaRPr lang="en-CA"/>
        </a:p>
      </dgm:t>
    </dgm:pt>
    <dgm:pt modelId="{4D198D20-70E9-4A69-BA9F-429BC24F00B6}" type="sibTrans" cxnId="{222CD229-D3A4-463B-99D2-1334FAE925EE}">
      <dgm:prSet/>
      <dgm:spPr/>
      <dgm:t>
        <a:bodyPr/>
        <a:lstStyle/>
        <a:p>
          <a:endParaRPr lang="en-CA"/>
        </a:p>
      </dgm:t>
    </dgm:pt>
    <dgm:pt modelId="{D4F69E7E-563C-4639-85AD-ECE7B7737952}">
      <dgm:prSet phldrT="[Text]"/>
      <dgm:spPr/>
      <dgm:t>
        <a:bodyPr/>
        <a:lstStyle/>
        <a:p>
          <a:r>
            <a:rPr lang="en-CA" dirty="0"/>
            <a:t>NLOT-BSO partnership</a:t>
          </a:r>
        </a:p>
      </dgm:t>
    </dgm:pt>
    <dgm:pt modelId="{14F9C7AE-44F0-412F-9F01-2B75FC573E44}" type="parTrans" cxnId="{6509D2CD-83EB-4514-B193-CAF8860074E2}">
      <dgm:prSet/>
      <dgm:spPr/>
      <dgm:t>
        <a:bodyPr/>
        <a:lstStyle/>
        <a:p>
          <a:endParaRPr lang="en-CA"/>
        </a:p>
      </dgm:t>
    </dgm:pt>
    <dgm:pt modelId="{AFF17BF3-4DDA-49A0-9317-EEB94B9BA9B4}" type="sibTrans" cxnId="{6509D2CD-83EB-4514-B193-CAF8860074E2}">
      <dgm:prSet/>
      <dgm:spPr/>
      <dgm:t>
        <a:bodyPr/>
        <a:lstStyle/>
        <a:p>
          <a:endParaRPr lang="en-CA"/>
        </a:p>
      </dgm:t>
    </dgm:pt>
    <dgm:pt modelId="{CD4EC1B3-C76A-41FA-AF97-5665CDD2D01A}">
      <dgm:prSet phldrT="[Text]"/>
      <dgm:spPr/>
      <dgm:t>
        <a:bodyPr/>
        <a:lstStyle/>
        <a:p>
          <a:r>
            <a:rPr lang="en-CA" dirty="0"/>
            <a:t>Virtual Care / IT Survey</a:t>
          </a:r>
        </a:p>
      </dgm:t>
    </dgm:pt>
    <dgm:pt modelId="{6EE669B4-3E39-4C2D-AA46-66596D6A7E48}" type="parTrans" cxnId="{715E91F8-2C8C-4FFB-8E38-571EEB14C35B}">
      <dgm:prSet/>
      <dgm:spPr/>
      <dgm:t>
        <a:bodyPr/>
        <a:lstStyle/>
        <a:p>
          <a:endParaRPr lang="en-CA"/>
        </a:p>
      </dgm:t>
    </dgm:pt>
    <dgm:pt modelId="{F3CFC913-4E09-4BD4-9CA6-CD3C5ACDBEA3}" type="sibTrans" cxnId="{715E91F8-2C8C-4FFB-8E38-571EEB14C35B}">
      <dgm:prSet/>
      <dgm:spPr/>
      <dgm:t>
        <a:bodyPr/>
        <a:lstStyle/>
        <a:p>
          <a:endParaRPr lang="en-CA"/>
        </a:p>
      </dgm:t>
    </dgm:pt>
    <dgm:pt modelId="{43B5D80B-8749-491F-A2CF-AE2B2F174F65}">
      <dgm:prSet/>
      <dgm:spPr/>
      <dgm:t>
        <a:bodyPr/>
        <a:lstStyle/>
        <a:p>
          <a:r>
            <a:rPr lang="en-CA" dirty="0"/>
            <a:t>Project Management Support</a:t>
          </a:r>
        </a:p>
      </dgm:t>
    </dgm:pt>
    <dgm:pt modelId="{7C399E34-F822-43F9-BC2F-9E2ADDDA0FCB}" type="parTrans" cxnId="{771F7624-8549-4536-9338-250F2CDD5297}">
      <dgm:prSet/>
      <dgm:spPr/>
      <dgm:t>
        <a:bodyPr/>
        <a:lstStyle/>
        <a:p>
          <a:endParaRPr lang="en-CA"/>
        </a:p>
      </dgm:t>
    </dgm:pt>
    <dgm:pt modelId="{CCDE2628-DF7F-4748-929A-16EA5565864B}" type="sibTrans" cxnId="{771F7624-8549-4536-9338-250F2CDD5297}">
      <dgm:prSet/>
      <dgm:spPr/>
      <dgm:t>
        <a:bodyPr/>
        <a:lstStyle/>
        <a:p>
          <a:endParaRPr lang="en-CA"/>
        </a:p>
      </dgm:t>
    </dgm:pt>
    <dgm:pt modelId="{A0A28AAF-4647-44AE-88C5-FE9431B47772}">
      <dgm:prSet/>
      <dgm:spPr/>
      <dgm:t>
        <a:bodyPr/>
        <a:lstStyle/>
        <a:p>
          <a:r>
            <a:rPr lang="en-CA" dirty="0"/>
            <a:t>WWLHIN Proposal</a:t>
          </a:r>
        </a:p>
      </dgm:t>
    </dgm:pt>
    <dgm:pt modelId="{598E5708-5F3F-40EF-9C7A-D2C429B18336}" type="parTrans" cxnId="{5556936E-105B-4A89-B9DB-478C26486232}">
      <dgm:prSet/>
      <dgm:spPr/>
      <dgm:t>
        <a:bodyPr/>
        <a:lstStyle/>
        <a:p>
          <a:endParaRPr lang="en-CA"/>
        </a:p>
      </dgm:t>
    </dgm:pt>
    <dgm:pt modelId="{F01F83F3-DF10-488C-97C7-E67AA1896AB6}" type="sibTrans" cxnId="{5556936E-105B-4A89-B9DB-478C26486232}">
      <dgm:prSet/>
      <dgm:spPr/>
      <dgm:t>
        <a:bodyPr/>
        <a:lstStyle/>
        <a:p>
          <a:endParaRPr lang="en-CA"/>
        </a:p>
      </dgm:t>
    </dgm:pt>
    <dgm:pt modelId="{01800B28-CC56-4870-8044-29B14A895A05}">
      <dgm:prSet/>
      <dgm:spPr/>
      <dgm:t>
        <a:bodyPr/>
        <a:lstStyle/>
        <a:p>
          <a:r>
            <a:rPr lang="en-CA" dirty="0"/>
            <a:t>St. Joseph’s Health Centre Guelph Sponsorship</a:t>
          </a:r>
        </a:p>
      </dgm:t>
    </dgm:pt>
    <dgm:pt modelId="{F900D705-41C1-4EF7-AADE-E3007F540A08}" type="parTrans" cxnId="{AB5D078A-1388-4CDE-B885-08A109BB6045}">
      <dgm:prSet/>
      <dgm:spPr/>
      <dgm:t>
        <a:bodyPr/>
        <a:lstStyle/>
        <a:p>
          <a:endParaRPr lang="en-CA"/>
        </a:p>
      </dgm:t>
    </dgm:pt>
    <dgm:pt modelId="{E64B63BA-D851-40F8-8B07-D3286124AAB7}" type="sibTrans" cxnId="{AB5D078A-1388-4CDE-B885-08A109BB6045}">
      <dgm:prSet/>
      <dgm:spPr/>
      <dgm:t>
        <a:bodyPr/>
        <a:lstStyle/>
        <a:p>
          <a:endParaRPr lang="en-CA"/>
        </a:p>
      </dgm:t>
    </dgm:pt>
    <dgm:pt modelId="{B4493A3B-5C51-4DC7-B6DD-97A29410BC9D}">
      <dgm:prSet/>
      <dgm:spPr/>
      <dgm:t>
        <a:bodyPr/>
        <a:lstStyle/>
        <a:p>
          <a:r>
            <a:rPr lang="en-CA" dirty="0"/>
            <a:t>Virtual Care PDSA</a:t>
          </a:r>
        </a:p>
      </dgm:t>
    </dgm:pt>
    <dgm:pt modelId="{C4C99523-6D4C-4EBF-9BAE-B8A557F45037}" type="parTrans" cxnId="{DE72B0F7-9721-4001-98F8-9E8AE3E21F90}">
      <dgm:prSet/>
      <dgm:spPr/>
      <dgm:t>
        <a:bodyPr/>
        <a:lstStyle/>
        <a:p>
          <a:endParaRPr lang="en-CA"/>
        </a:p>
      </dgm:t>
    </dgm:pt>
    <dgm:pt modelId="{D6B6691F-EFC7-438E-BD13-D0FB4A92D46C}" type="sibTrans" cxnId="{DE72B0F7-9721-4001-98F8-9E8AE3E21F90}">
      <dgm:prSet/>
      <dgm:spPr/>
      <dgm:t>
        <a:bodyPr/>
        <a:lstStyle/>
        <a:p>
          <a:endParaRPr lang="en-CA"/>
        </a:p>
      </dgm:t>
    </dgm:pt>
    <dgm:pt modelId="{1038C082-A690-4FD2-BA35-B3F078943122}">
      <dgm:prSet/>
      <dgm:spPr/>
      <dgm:t>
        <a:bodyPr/>
        <a:lstStyle/>
        <a:p>
          <a:r>
            <a:rPr lang="en-CA" dirty="0"/>
            <a:t>Partnerships</a:t>
          </a:r>
        </a:p>
      </dgm:t>
    </dgm:pt>
    <dgm:pt modelId="{3F37207E-2560-4210-978C-FBEB9A255A2B}" type="parTrans" cxnId="{64E0779B-A6A7-46D7-8D07-49FC52619AAC}">
      <dgm:prSet/>
      <dgm:spPr/>
    </dgm:pt>
    <dgm:pt modelId="{A667B8A9-0921-4A4C-B8FD-B99B3500E841}" type="sibTrans" cxnId="{64E0779B-A6A7-46D7-8D07-49FC52619AAC}">
      <dgm:prSet/>
      <dgm:spPr/>
    </dgm:pt>
    <dgm:pt modelId="{8BD34F12-4215-4FE5-81A1-2814BE08D278}" type="pres">
      <dgm:prSet presAssocID="{F98E3A4B-A885-4AB0-9A0A-BE69252A90D1}" presName="Name0" presStyleCnt="0">
        <dgm:presLayoutVars>
          <dgm:dir/>
          <dgm:resizeHandles/>
        </dgm:presLayoutVars>
      </dgm:prSet>
      <dgm:spPr/>
    </dgm:pt>
    <dgm:pt modelId="{E37CCE09-A4C1-4DF2-A3A3-CD9453A47CF0}" type="pres">
      <dgm:prSet presAssocID="{B2BE26CA-CCEB-409A-8467-37A9B8931F9D}" presName="compNode" presStyleCnt="0"/>
      <dgm:spPr/>
    </dgm:pt>
    <dgm:pt modelId="{0AD05A01-CAD3-42B2-A1B3-2C9240039BCC}" type="pres">
      <dgm:prSet presAssocID="{B2BE26CA-CCEB-409A-8467-37A9B8931F9D}" presName="dummyConnPt" presStyleCnt="0"/>
      <dgm:spPr/>
    </dgm:pt>
    <dgm:pt modelId="{B9A25F15-D362-42BE-8E54-5C58A360BB25}" type="pres">
      <dgm:prSet presAssocID="{B2BE26CA-CCEB-409A-8467-37A9B8931F9D}" presName="node" presStyleLbl="node1" presStyleIdx="0" presStyleCnt="8">
        <dgm:presLayoutVars>
          <dgm:bulletEnabled val="1"/>
        </dgm:presLayoutVars>
      </dgm:prSet>
      <dgm:spPr/>
    </dgm:pt>
    <dgm:pt modelId="{B44D0CB5-9F9F-429B-8354-D0046705D9B4}" type="pres">
      <dgm:prSet presAssocID="{4D198D20-70E9-4A69-BA9F-429BC24F00B6}" presName="sibTrans" presStyleLbl="bgSibTrans2D1" presStyleIdx="0" presStyleCnt="7"/>
      <dgm:spPr/>
    </dgm:pt>
    <dgm:pt modelId="{F72C2A42-239B-4E77-881A-6CC5E45BAC8D}" type="pres">
      <dgm:prSet presAssocID="{D4F69E7E-563C-4639-85AD-ECE7B7737952}" presName="compNode" presStyleCnt="0"/>
      <dgm:spPr/>
    </dgm:pt>
    <dgm:pt modelId="{A9066583-759E-4C79-9CEB-60265D28B0CC}" type="pres">
      <dgm:prSet presAssocID="{D4F69E7E-563C-4639-85AD-ECE7B7737952}" presName="dummyConnPt" presStyleCnt="0"/>
      <dgm:spPr/>
    </dgm:pt>
    <dgm:pt modelId="{9D5A7463-0D95-4E55-8904-2D3C916C2D63}" type="pres">
      <dgm:prSet presAssocID="{D4F69E7E-563C-4639-85AD-ECE7B7737952}" presName="node" presStyleLbl="node1" presStyleIdx="1" presStyleCnt="8">
        <dgm:presLayoutVars>
          <dgm:bulletEnabled val="1"/>
        </dgm:presLayoutVars>
      </dgm:prSet>
      <dgm:spPr/>
    </dgm:pt>
    <dgm:pt modelId="{549B281A-90E5-4EA8-B300-2E7117AEE147}" type="pres">
      <dgm:prSet presAssocID="{AFF17BF3-4DDA-49A0-9317-EEB94B9BA9B4}" presName="sibTrans" presStyleLbl="bgSibTrans2D1" presStyleIdx="1" presStyleCnt="7"/>
      <dgm:spPr/>
    </dgm:pt>
    <dgm:pt modelId="{7002D00D-A38C-48B3-9876-EE8AA1430FCB}" type="pres">
      <dgm:prSet presAssocID="{CD4EC1B3-C76A-41FA-AF97-5665CDD2D01A}" presName="compNode" presStyleCnt="0"/>
      <dgm:spPr/>
    </dgm:pt>
    <dgm:pt modelId="{4AB768DD-6589-4F9C-98E2-F05D231946E0}" type="pres">
      <dgm:prSet presAssocID="{CD4EC1B3-C76A-41FA-AF97-5665CDD2D01A}" presName="dummyConnPt" presStyleCnt="0"/>
      <dgm:spPr/>
    </dgm:pt>
    <dgm:pt modelId="{FC56BAF4-76EB-40AD-9566-B928AFF865C9}" type="pres">
      <dgm:prSet presAssocID="{CD4EC1B3-C76A-41FA-AF97-5665CDD2D01A}" presName="node" presStyleLbl="node1" presStyleIdx="2" presStyleCnt="8">
        <dgm:presLayoutVars>
          <dgm:bulletEnabled val="1"/>
        </dgm:presLayoutVars>
      </dgm:prSet>
      <dgm:spPr/>
    </dgm:pt>
    <dgm:pt modelId="{358AF14C-2C73-41D6-8A52-20B4C82BE572}" type="pres">
      <dgm:prSet presAssocID="{F3CFC913-4E09-4BD4-9CA6-CD3C5ACDBEA3}" presName="sibTrans" presStyleLbl="bgSibTrans2D1" presStyleIdx="2" presStyleCnt="7"/>
      <dgm:spPr/>
    </dgm:pt>
    <dgm:pt modelId="{C0B21DCB-FD06-47E3-9B28-F9F0FC8A3152}" type="pres">
      <dgm:prSet presAssocID="{43B5D80B-8749-491F-A2CF-AE2B2F174F65}" presName="compNode" presStyleCnt="0"/>
      <dgm:spPr/>
    </dgm:pt>
    <dgm:pt modelId="{BFC509A7-7AB5-43AD-B04C-59A7F01737E0}" type="pres">
      <dgm:prSet presAssocID="{43B5D80B-8749-491F-A2CF-AE2B2F174F65}" presName="dummyConnPt" presStyleCnt="0"/>
      <dgm:spPr/>
    </dgm:pt>
    <dgm:pt modelId="{A664603A-2A82-4F0A-839A-11ED8A026AEC}" type="pres">
      <dgm:prSet presAssocID="{43B5D80B-8749-491F-A2CF-AE2B2F174F65}" presName="node" presStyleLbl="node1" presStyleIdx="3" presStyleCnt="8">
        <dgm:presLayoutVars>
          <dgm:bulletEnabled val="1"/>
        </dgm:presLayoutVars>
      </dgm:prSet>
      <dgm:spPr/>
    </dgm:pt>
    <dgm:pt modelId="{1F4AF803-979B-4524-AA28-5A3767156728}" type="pres">
      <dgm:prSet presAssocID="{CCDE2628-DF7F-4748-929A-16EA5565864B}" presName="sibTrans" presStyleLbl="bgSibTrans2D1" presStyleIdx="3" presStyleCnt="7"/>
      <dgm:spPr/>
    </dgm:pt>
    <dgm:pt modelId="{1EED66E2-29E6-475A-B9AE-F13E7524E421}" type="pres">
      <dgm:prSet presAssocID="{A0A28AAF-4647-44AE-88C5-FE9431B47772}" presName="compNode" presStyleCnt="0"/>
      <dgm:spPr/>
    </dgm:pt>
    <dgm:pt modelId="{CFA51291-1EDB-4869-872C-859B844F4680}" type="pres">
      <dgm:prSet presAssocID="{A0A28AAF-4647-44AE-88C5-FE9431B47772}" presName="dummyConnPt" presStyleCnt="0"/>
      <dgm:spPr/>
    </dgm:pt>
    <dgm:pt modelId="{53F9B2F5-D995-416C-B2AA-8F1B9B2883DC}" type="pres">
      <dgm:prSet presAssocID="{A0A28AAF-4647-44AE-88C5-FE9431B47772}" presName="node" presStyleLbl="node1" presStyleIdx="4" presStyleCnt="8">
        <dgm:presLayoutVars>
          <dgm:bulletEnabled val="1"/>
        </dgm:presLayoutVars>
      </dgm:prSet>
      <dgm:spPr/>
    </dgm:pt>
    <dgm:pt modelId="{4D6DB672-1D39-4DBC-B2E7-6B3C260EC4F9}" type="pres">
      <dgm:prSet presAssocID="{F01F83F3-DF10-488C-97C7-E67AA1896AB6}" presName="sibTrans" presStyleLbl="bgSibTrans2D1" presStyleIdx="4" presStyleCnt="7"/>
      <dgm:spPr/>
    </dgm:pt>
    <dgm:pt modelId="{F177C34F-F8E6-41BF-80F4-9A0F4F3A1BA7}" type="pres">
      <dgm:prSet presAssocID="{01800B28-CC56-4870-8044-29B14A895A05}" presName="compNode" presStyleCnt="0"/>
      <dgm:spPr/>
    </dgm:pt>
    <dgm:pt modelId="{DA7929F1-A8C0-4872-87B0-7268E1A435C6}" type="pres">
      <dgm:prSet presAssocID="{01800B28-CC56-4870-8044-29B14A895A05}" presName="dummyConnPt" presStyleCnt="0"/>
      <dgm:spPr/>
    </dgm:pt>
    <dgm:pt modelId="{F42F483D-44F1-4FAC-B560-89D66D743ABD}" type="pres">
      <dgm:prSet presAssocID="{01800B28-CC56-4870-8044-29B14A895A05}" presName="node" presStyleLbl="node1" presStyleIdx="5" presStyleCnt="8">
        <dgm:presLayoutVars>
          <dgm:bulletEnabled val="1"/>
        </dgm:presLayoutVars>
      </dgm:prSet>
      <dgm:spPr/>
    </dgm:pt>
    <dgm:pt modelId="{7FA9AB05-5D5C-48EA-AE49-A06A4943B758}" type="pres">
      <dgm:prSet presAssocID="{E64B63BA-D851-40F8-8B07-D3286124AAB7}" presName="sibTrans" presStyleLbl="bgSibTrans2D1" presStyleIdx="5" presStyleCnt="7"/>
      <dgm:spPr/>
    </dgm:pt>
    <dgm:pt modelId="{EEA24BE0-6AA6-4674-9593-F58B09FD4DEA}" type="pres">
      <dgm:prSet presAssocID="{1038C082-A690-4FD2-BA35-B3F078943122}" presName="compNode" presStyleCnt="0"/>
      <dgm:spPr/>
    </dgm:pt>
    <dgm:pt modelId="{5A9367BD-E6CE-4272-AF86-E5851E1EDC08}" type="pres">
      <dgm:prSet presAssocID="{1038C082-A690-4FD2-BA35-B3F078943122}" presName="dummyConnPt" presStyleCnt="0"/>
      <dgm:spPr/>
    </dgm:pt>
    <dgm:pt modelId="{3B7986C1-861B-432F-A027-0DB3FFDFF5AC}" type="pres">
      <dgm:prSet presAssocID="{1038C082-A690-4FD2-BA35-B3F078943122}" presName="node" presStyleLbl="node1" presStyleIdx="6" presStyleCnt="8">
        <dgm:presLayoutVars>
          <dgm:bulletEnabled val="1"/>
        </dgm:presLayoutVars>
      </dgm:prSet>
      <dgm:spPr/>
    </dgm:pt>
    <dgm:pt modelId="{705E2BE2-42B1-4489-8C6B-16A0E330717C}" type="pres">
      <dgm:prSet presAssocID="{A667B8A9-0921-4A4C-B8FD-B99B3500E841}" presName="sibTrans" presStyleLbl="bgSibTrans2D1" presStyleIdx="6" presStyleCnt="7"/>
      <dgm:spPr/>
    </dgm:pt>
    <dgm:pt modelId="{6C3B348A-7980-47A6-8D24-8B2C2A7A1CF8}" type="pres">
      <dgm:prSet presAssocID="{B4493A3B-5C51-4DC7-B6DD-97A29410BC9D}" presName="compNode" presStyleCnt="0"/>
      <dgm:spPr/>
    </dgm:pt>
    <dgm:pt modelId="{CB70216B-B4CA-4E28-9EB4-BA47A165938F}" type="pres">
      <dgm:prSet presAssocID="{B4493A3B-5C51-4DC7-B6DD-97A29410BC9D}" presName="dummyConnPt" presStyleCnt="0"/>
      <dgm:spPr/>
    </dgm:pt>
    <dgm:pt modelId="{06B1B1EC-D263-4AFD-A90D-D3E38D2122E0}" type="pres">
      <dgm:prSet presAssocID="{B4493A3B-5C51-4DC7-B6DD-97A29410BC9D}" presName="node" presStyleLbl="node1" presStyleIdx="7" presStyleCnt="8">
        <dgm:presLayoutVars>
          <dgm:bulletEnabled val="1"/>
        </dgm:presLayoutVars>
      </dgm:prSet>
      <dgm:spPr/>
    </dgm:pt>
  </dgm:ptLst>
  <dgm:cxnLst>
    <dgm:cxn modelId="{91017B17-4F84-4732-B674-2E8537E6C371}" type="presOf" srcId="{B2BE26CA-CCEB-409A-8467-37A9B8931F9D}" destId="{B9A25F15-D362-42BE-8E54-5C58A360BB25}" srcOrd="0" destOrd="0" presId="urn:microsoft.com/office/officeart/2005/8/layout/bProcess4"/>
    <dgm:cxn modelId="{DC77111A-0B78-4AFE-8A1E-478706AAD69F}" type="presOf" srcId="{1038C082-A690-4FD2-BA35-B3F078943122}" destId="{3B7986C1-861B-432F-A027-0DB3FFDFF5AC}" srcOrd="0" destOrd="0" presId="urn:microsoft.com/office/officeart/2005/8/layout/bProcess4"/>
    <dgm:cxn modelId="{408F6D1A-7D33-4425-BF69-659FF1ED9C29}" type="presOf" srcId="{AFF17BF3-4DDA-49A0-9317-EEB94B9BA9B4}" destId="{549B281A-90E5-4EA8-B300-2E7117AEE147}" srcOrd="0" destOrd="0" presId="urn:microsoft.com/office/officeart/2005/8/layout/bProcess4"/>
    <dgm:cxn modelId="{EC1BAF1A-179A-45BA-98CB-347165090E18}" type="presOf" srcId="{A0A28AAF-4647-44AE-88C5-FE9431B47772}" destId="{53F9B2F5-D995-416C-B2AA-8F1B9B2883DC}" srcOrd="0" destOrd="0" presId="urn:microsoft.com/office/officeart/2005/8/layout/bProcess4"/>
    <dgm:cxn modelId="{771F7624-8549-4536-9338-250F2CDD5297}" srcId="{F98E3A4B-A885-4AB0-9A0A-BE69252A90D1}" destId="{43B5D80B-8749-491F-A2CF-AE2B2F174F65}" srcOrd="3" destOrd="0" parTransId="{7C399E34-F822-43F9-BC2F-9E2ADDDA0FCB}" sibTransId="{CCDE2628-DF7F-4748-929A-16EA5565864B}"/>
    <dgm:cxn modelId="{222CD229-D3A4-463B-99D2-1334FAE925EE}" srcId="{F98E3A4B-A885-4AB0-9A0A-BE69252A90D1}" destId="{B2BE26CA-CCEB-409A-8467-37A9B8931F9D}" srcOrd="0" destOrd="0" parTransId="{B7AF6B0E-9086-42C8-BBD4-6CF6EF5F3427}" sibTransId="{4D198D20-70E9-4A69-BA9F-429BC24F00B6}"/>
    <dgm:cxn modelId="{4DBBF942-0239-4EA6-8ADE-5483C6143F2B}" type="presOf" srcId="{F3CFC913-4E09-4BD4-9CA6-CD3C5ACDBEA3}" destId="{358AF14C-2C73-41D6-8A52-20B4C82BE572}" srcOrd="0" destOrd="0" presId="urn:microsoft.com/office/officeart/2005/8/layout/bProcess4"/>
    <dgm:cxn modelId="{C886556D-516D-4485-A2B4-B1F21011121F}" type="presOf" srcId="{A667B8A9-0921-4A4C-B8FD-B99B3500E841}" destId="{705E2BE2-42B1-4489-8C6B-16A0E330717C}" srcOrd="0" destOrd="0" presId="urn:microsoft.com/office/officeart/2005/8/layout/bProcess4"/>
    <dgm:cxn modelId="{5556936E-105B-4A89-B9DB-478C26486232}" srcId="{F98E3A4B-A885-4AB0-9A0A-BE69252A90D1}" destId="{A0A28AAF-4647-44AE-88C5-FE9431B47772}" srcOrd="4" destOrd="0" parTransId="{598E5708-5F3F-40EF-9C7A-D2C429B18336}" sibTransId="{F01F83F3-DF10-488C-97C7-E67AA1896AB6}"/>
    <dgm:cxn modelId="{4DA54253-4B17-4F1A-9D5D-AFF25FFB9449}" type="presOf" srcId="{F01F83F3-DF10-488C-97C7-E67AA1896AB6}" destId="{4D6DB672-1D39-4DBC-B2E7-6B3C260EC4F9}" srcOrd="0" destOrd="0" presId="urn:microsoft.com/office/officeart/2005/8/layout/bProcess4"/>
    <dgm:cxn modelId="{FF35967D-5ED8-4D53-ACAC-73E56B0320A5}" type="presOf" srcId="{F98E3A4B-A885-4AB0-9A0A-BE69252A90D1}" destId="{8BD34F12-4215-4FE5-81A1-2814BE08D278}" srcOrd="0" destOrd="0" presId="urn:microsoft.com/office/officeart/2005/8/layout/bProcess4"/>
    <dgm:cxn modelId="{4F816B87-E2AE-43AD-B455-DB9509B9DBB6}" type="presOf" srcId="{E64B63BA-D851-40F8-8B07-D3286124AAB7}" destId="{7FA9AB05-5D5C-48EA-AE49-A06A4943B758}" srcOrd="0" destOrd="0" presId="urn:microsoft.com/office/officeart/2005/8/layout/bProcess4"/>
    <dgm:cxn modelId="{AB5D078A-1388-4CDE-B885-08A109BB6045}" srcId="{F98E3A4B-A885-4AB0-9A0A-BE69252A90D1}" destId="{01800B28-CC56-4870-8044-29B14A895A05}" srcOrd="5" destOrd="0" parTransId="{F900D705-41C1-4EF7-AADE-E3007F540A08}" sibTransId="{E64B63BA-D851-40F8-8B07-D3286124AAB7}"/>
    <dgm:cxn modelId="{BF4C218C-04A2-4ABC-B7E1-B4017BA4245F}" type="presOf" srcId="{B4493A3B-5C51-4DC7-B6DD-97A29410BC9D}" destId="{06B1B1EC-D263-4AFD-A90D-D3E38D2122E0}" srcOrd="0" destOrd="0" presId="urn:microsoft.com/office/officeart/2005/8/layout/bProcess4"/>
    <dgm:cxn modelId="{64E0779B-A6A7-46D7-8D07-49FC52619AAC}" srcId="{F98E3A4B-A885-4AB0-9A0A-BE69252A90D1}" destId="{1038C082-A690-4FD2-BA35-B3F078943122}" srcOrd="6" destOrd="0" parTransId="{3F37207E-2560-4210-978C-FBEB9A255A2B}" sibTransId="{A667B8A9-0921-4A4C-B8FD-B99B3500E841}"/>
    <dgm:cxn modelId="{D213FDA8-3945-4446-BE08-7179DB43C6A8}" type="presOf" srcId="{CCDE2628-DF7F-4748-929A-16EA5565864B}" destId="{1F4AF803-979B-4524-AA28-5A3767156728}" srcOrd="0" destOrd="0" presId="urn:microsoft.com/office/officeart/2005/8/layout/bProcess4"/>
    <dgm:cxn modelId="{09DACABB-DF2A-4711-98CC-BC09629CB002}" type="presOf" srcId="{4D198D20-70E9-4A69-BA9F-429BC24F00B6}" destId="{B44D0CB5-9F9F-429B-8354-D0046705D9B4}" srcOrd="0" destOrd="0" presId="urn:microsoft.com/office/officeart/2005/8/layout/bProcess4"/>
    <dgm:cxn modelId="{BBCD1EC4-57F5-41AD-8F53-49212E55A6F7}" type="presOf" srcId="{01800B28-CC56-4870-8044-29B14A895A05}" destId="{F42F483D-44F1-4FAC-B560-89D66D743ABD}" srcOrd="0" destOrd="0" presId="urn:microsoft.com/office/officeart/2005/8/layout/bProcess4"/>
    <dgm:cxn modelId="{24176FC8-A994-43CA-B21F-8D5DA742396A}" type="presOf" srcId="{CD4EC1B3-C76A-41FA-AF97-5665CDD2D01A}" destId="{FC56BAF4-76EB-40AD-9566-B928AFF865C9}" srcOrd="0" destOrd="0" presId="urn:microsoft.com/office/officeart/2005/8/layout/bProcess4"/>
    <dgm:cxn modelId="{6509D2CD-83EB-4514-B193-CAF8860074E2}" srcId="{F98E3A4B-A885-4AB0-9A0A-BE69252A90D1}" destId="{D4F69E7E-563C-4639-85AD-ECE7B7737952}" srcOrd="1" destOrd="0" parTransId="{14F9C7AE-44F0-412F-9F01-2B75FC573E44}" sibTransId="{AFF17BF3-4DDA-49A0-9317-EEB94B9BA9B4}"/>
    <dgm:cxn modelId="{A46EFAD1-BB81-463E-BC84-163F476F9B79}" type="presOf" srcId="{43B5D80B-8749-491F-A2CF-AE2B2F174F65}" destId="{A664603A-2A82-4F0A-839A-11ED8A026AEC}" srcOrd="0" destOrd="0" presId="urn:microsoft.com/office/officeart/2005/8/layout/bProcess4"/>
    <dgm:cxn modelId="{DE72B0F7-9721-4001-98F8-9E8AE3E21F90}" srcId="{F98E3A4B-A885-4AB0-9A0A-BE69252A90D1}" destId="{B4493A3B-5C51-4DC7-B6DD-97A29410BC9D}" srcOrd="7" destOrd="0" parTransId="{C4C99523-6D4C-4EBF-9BAE-B8A557F45037}" sibTransId="{D6B6691F-EFC7-438E-BD13-D0FB4A92D46C}"/>
    <dgm:cxn modelId="{715E91F8-2C8C-4FFB-8E38-571EEB14C35B}" srcId="{F98E3A4B-A885-4AB0-9A0A-BE69252A90D1}" destId="{CD4EC1B3-C76A-41FA-AF97-5665CDD2D01A}" srcOrd="2" destOrd="0" parTransId="{6EE669B4-3E39-4C2D-AA46-66596D6A7E48}" sibTransId="{F3CFC913-4E09-4BD4-9CA6-CD3C5ACDBEA3}"/>
    <dgm:cxn modelId="{3E3B69FD-2C29-48C7-AAC3-085ACBB9E5DF}" type="presOf" srcId="{D4F69E7E-563C-4639-85AD-ECE7B7737952}" destId="{9D5A7463-0D95-4E55-8904-2D3C916C2D63}" srcOrd="0" destOrd="0" presId="urn:microsoft.com/office/officeart/2005/8/layout/bProcess4"/>
    <dgm:cxn modelId="{3A7C6E49-2D0F-4C52-BD6F-D778112FFA3C}" type="presParOf" srcId="{8BD34F12-4215-4FE5-81A1-2814BE08D278}" destId="{E37CCE09-A4C1-4DF2-A3A3-CD9453A47CF0}" srcOrd="0" destOrd="0" presId="urn:microsoft.com/office/officeart/2005/8/layout/bProcess4"/>
    <dgm:cxn modelId="{321AFCCC-C869-4353-920D-7CDCE1641991}" type="presParOf" srcId="{E37CCE09-A4C1-4DF2-A3A3-CD9453A47CF0}" destId="{0AD05A01-CAD3-42B2-A1B3-2C9240039BCC}" srcOrd="0" destOrd="0" presId="urn:microsoft.com/office/officeart/2005/8/layout/bProcess4"/>
    <dgm:cxn modelId="{54427EEF-E01D-4D8A-8AB2-AC4A88972B8E}" type="presParOf" srcId="{E37CCE09-A4C1-4DF2-A3A3-CD9453A47CF0}" destId="{B9A25F15-D362-42BE-8E54-5C58A360BB25}" srcOrd="1" destOrd="0" presId="urn:microsoft.com/office/officeart/2005/8/layout/bProcess4"/>
    <dgm:cxn modelId="{E406A737-0D38-4BD7-B058-52C04398B4DD}" type="presParOf" srcId="{8BD34F12-4215-4FE5-81A1-2814BE08D278}" destId="{B44D0CB5-9F9F-429B-8354-D0046705D9B4}" srcOrd="1" destOrd="0" presId="urn:microsoft.com/office/officeart/2005/8/layout/bProcess4"/>
    <dgm:cxn modelId="{146BD75D-EE16-4C9E-B5AD-CF29DC28DD3F}" type="presParOf" srcId="{8BD34F12-4215-4FE5-81A1-2814BE08D278}" destId="{F72C2A42-239B-4E77-881A-6CC5E45BAC8D}" srcOrd="2" destOrd="0" presId="urn:microsoft.com/office/officeart/2005/8/layout/bProcess4"/>
    <dgm:cxn modelId="{1B67ED55-FF94-48FE-A455-B282575DC04C}" type="presParOf" srcId="{F72C2A42-239B-4E77-881A-6CC5E45BAC8D}" destId="{A9066583-759E-4C79-9CEB-60265D28B0CC}" srcOrd="0" destOrd="0" presId="urn:microsoft.com/office/officeart/2005/8/layout/bProcess4"/>
    <dgm:cxn modelId="{E1D7237A-4787-40B9-840C-0BA186586A15}" type="presParOf" srcId="{F72C2A42-239B-4E77-881A-6CC5E45BAC8D}" destId="{9D5A7463-0D95-4E55-8904-2D3C916C2D63}" srcOrd="1" destOrd="0" presId="urn:microsoft.com/office/officeart/2005/8/layout/bProcess4"/>
    <dgm:cxn modelId="{9E36C0BB-8E9B-49B9-A606-CB0E1E0450CA}" type="presParOf" srcId="{8BD34F12-4215-4FE5-81A1-2814BE08D278}" destId="{549B281A-90E5-4EA8-B300-2E7117AEE147}" srcOrd="3" destOrd="0" presId="urn:microsoft.com/office/officeart/2005/8/layout/bProcess4"/>
    <dgm:cxn modelId="{C8B5B7C4-3B37-4178-91BB-7767096D2574}" type="presParOf" srcId="{8BD34F12-4215-4FE5-81A1-2814BE08D278}" destId="{7002D00D-A38C-48B3-9876-EE8AA1430FCB}" srcOrd="4" destOrd="0" presId="urn:microsoft.com/office/officeart/2005/8/layout/bProcess4"/>
    <dgm:cxn modelId="{75DD904E-5E89-485A-9B11-0F264AEF97F6}" type="presParOf" srcId="{7002D00D-A38C-48B3-9876-EE8AA1430FCB}" destId="{4AB768DD-6589-4F9C-98E2-F05D231946E0}" srcOrd="0" destOrd="0" presId="urn:microsoft.com/office/officeart/2005/8/layout/bProcess4"/>
    <dgm:cxn modelId="{6CE0D8B5-B8D4-4660-A278-D4BEB8B828BE}" type="presParOf" srcId="{7002D00D-A38C-48B3-9876-EE8AA1430FCB}" destId="{FC56BAF4-76EB-40AD-9566-B928AFF865C9}" srcOrd="1" destOrd="0" presId="urn:microsoft.com/office/officeart/2005/8/layout/bProcess4"/>
    <dgm:cxn modelId="{418CF672-1D3C-447A-AB19-F035FAD742A1}" type="presParOf" srcId="{8BD34F12-4215-4FE5-81A1-2814BE08D278}" destId="{358AF14C-2C73-41D6-8A52-20B4C82BE572}" srcOrd="5" destOrd="0" presId="urn:microsoft.com/office/officeart/2005/8/layout/bProcess4"/>
    <dgm:cxn modelId="{FE78C0FD-E6ED-489C-97F3-C0B92D220E90}" type="presParOf" srcId="{8BD34F12-4215-4FE5-81A1-2814BE08D278}" destId="{C0B21DCB-FD06-47E3-9B28-F9F0FC8A3152}" srcOrd="6" destOrd="0" presId="urn:microsoft.com/office/officeart/2005/8/layout/bProcess4"/>
    <dgm:cxn modelId="{7B02F4E0-1618-408B-A4F9-CB79CB346962}" type="presParOf" srcId="{C0B21DCB-FD06-47E3-9B28-F9F0FC8A3152}" destId="{BFC509A7-7AB5-43AD-B04C-59A7F01737E0}" srcOrd="0" destOrd="0" presId="urn:microsoft.com/office/officeart/2005/8/layout/bProcess4"/>
    <dgm:cxn modelId="{124662E4-A46C-414B-A80B-D90D5B03CD04}" type="presParOf" srcId="{C0B21DCB-FD06-47E3-9B28-F9F0FC8A3152}" destId="{A664603A-2A82-4F0A-839A-11ED8A026AEC}" srcOrd="1" destOrd="0" presId="urn:microsoft.com/office/officeart/2005/8/layout/bProcess4"/>
    <dgm:cxn modelId="{B429A656-F529-4DE9-BB92-3BA26516E424}" type="presParOf" srcId="{8BD34F12-4215-4FE5-81A1-2814BE08D278}" destId="{1F4AF803-979B-4524-AA28-5A3767156728}" srcOrd="7" destOrd="0" presId="urn:microsoft.com/office/officeart/2005/8/layout/bProcess4"/>
    <dgm:cxn modelId="{BC56882E-F934-43A8-80C5-ACB8A24A2067}" type="presParOf" srcId="{8BD34F12-4215-4FE5-81A1-2814BE08D278}" destId="{1EED66E2-29E6-475A-B9AE-F13E7524E421}" srcOrd="8" destOrd="0" presId="urn:microsoft.com/office/officeart/2005/8/layout/bProcess4"/>
    <dgm:cxn modelId="{F837C691-7CDE-4101-9ED2-9AB0A403CD49}" type="presParOf" srcId="{1EED66E2-29E6-475A-B9AE-F13E7524E421}" destId="{CFA51291-1EDB-4869-872C-859B844F4680}" srcOrd="0" destOrd="0" presId="urn:microsoft.com/office/officeart/2005/8/layout/bProcess4"/>
    <dgm:cxn modelId="{535CC636-09BD-4E6D-8A54-53ACCA8BF9A3}" type="presParOf" srcId="{1EED66E2-29E6-475A-B9AE-F13E7524E421}" destId="{53F9B2F5-D995-416C-B2AA-8F1B9B2883DC}" srcOrd="1" destOrd="0" presId="urn:microsoft.com/office/officeart/2005/8/layout/bProcess4"/>
    <dgm:cxn modelId="{82CB68AF-5BF6-4FE5-A08C-8A9D459C4F9B}" type="presParOf" srcId="{8BD34F12-4215-4FE5-81A1-2814BE08D278}" destId="{4D6DB672-1D39-4DBC-B2E7-6B3C260EC4F9}" srcOrd="9" destOrd="0" presId="urn:microsoft.com/office/officeart/2005/8/layout/bProcess4"/>
    <dgm:cxn modelId="{36B16388-673F-4EC4-8029-127A38F68F99}" type="presParOf" srcId="{8BD34F12-4215-4FE5-81A1-2814BE08D278}" destId="{F177C34F-F8E6-41BF-80F4-9A0F4F3A1BA7}" srcOrd="10" destOrd="0" presId="urn:microsoft.com/office/officeart/2005/8/layout/bProcess4"/>
    <dgm:cxn modelId="{8B38BE47-74FA-499E-B4C7-60E9061D38A3}" type="presParOf" srcId="{F177C34F-F8E6-41BF-80F4-9A0F4F3A1BA7}" destId="{DA7929F1-A8C0-4872-87B0-7268E1A435C6}" srcOrd="0" destOrd="0" presId="urn:microsoft.com/office/officeart/2005/8/layout/bProcess4"/>
    <dgm:cxn modelId="{1E1C32C2-64EA-49B4-9508-3118D1DD6A8A}" type="presParOf" srcId="{F177C34F-F8E6-41BF-80F4-9A0F4F3A1BA7}" destId="{F42F483D-44F1-4FAC-B560-89D66D743ABD}" srcOrd="1" destOrd="0" presId="urn:microsoft.com/office/officeart/2005/8/layout/bProcess4"/>
    <dgm:cxn modelId="{62A9B6BE-188A-4CAA-B670-D06F311729D3}" type="presParOf" srcId="{8BD34F12-4215-4FE5-81A1-2814BE08D278}" destId="{7FA9AB05-5D5C-48EA-AE49-A06A4943B758}" srcOrd="11" destOrd="0" presId="urn:microsoft.com/office/officeart/2005/8/layout/bProcess4"/>
    <dgm:cxn modelId="{59339B55-CE3B-47F3-A70D-8CAAF84FC0DB}" type="presParOf" srcId="{8BD34F12-4215-4FE5-81A1-2814BE08D278}" destId="{EEA24BE0-6AA6-4674-9593-F58B09FD4DEA}" srcOrd="12" destOrd="0" presId="urn:microsoft.com/office/officeart/2005/8/layout/bProcess4"/>
    <dgm:cxn modelId="{310EEE07-37CF-4F4A-988B-946DA626D6E5}" type="presParOf" srcId="{EEA24BE0-6AA6-4674-9593-F58B09FD4DEA}" destId="{5A9367BD-E6CE-4272-AF86-E5851E1EDC08}" srcOrd="0" destOrd="0" presId="urn:microsoft.com/office/officeart/2005/8/layout/bProcess4"/>
    <dgm:cxn modelId="{81D34212-9EDF-498C-9462-5DEBB4437868}" type="presParOf" srcId="{EEA24BE0-6AA6-4674-9593-F58B09FD4DEA}" destId="{3B7986C1-861B-432F-A027-0DB3FFDFF5AC}" srcOrd="1" destOrd="0" presId="urn:microsoft.com/office/officeart/2005/8/layout/bProcess4"/>
    <dgm:cxn modelId="{EFC4C5C8-9A2F-4B8C-9CAA-8DB172494C85}" type="presParOf" srcId="{8BD34F12-4215-4FE5-81A1-2814BE08D278}" destId="{705E2BE2-42B1-4489-8C6B-16A0E330717C}" srcOrd="13" destOrd="0" presId="urn:microsoft.com/office/officeart/2005/8/layout/bProcess4"/>
    <dgm:cxn modelId="{C690BC2A-EB44-4066-967B-79AB1C84C91E}" type="presParOf" srcId="{8BD34F12-4215-4FE5-81A1-2814BE08D278}" destId="{6C3B348A-7980-47A6-8D24-8B2C2A7A1CF8}" srcOrd="14" destOrd="0" presId="urn:microsoft.com/office/officeart/2005/8/layout/bProcess4"/>
    <dgm:cxn modelId="{42325884-1800-48C8-8BE6-46051D4D1098}" type="presParOf" srcId="{6C3B348A-7980-47A6-8D24-8B2C2A7A1CF8}" destId="{CB70216B-B4CA-4E28-9EB4-BA47A165938F}" srcOrd="0" destOrd="0" presId="urn:microsoft.com/office/officeart/2005/8/layout/bProcess4"/>
    <dgm:cxn modelId="{F5111E65-104B-4F1E-897F-CD4D2B1F8909}" type="presParOf" srcId="{6C3B348A-7980-47A6-8D24-8B2C2A7A1CF8}" destId="{06B1B1EC-D263-4AFD-A90D-D3E38D2122E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3BA9D0-7627-480D-B331-584FE6560F9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4F57E362-978D-4B1E-A6CC-09989773E8DB}">
      <dgm:prSet phldrT="[Text]"/>
      <dgm:spPr/>
      <dgm:t>
        <a:bodyPr/>
        <a:lstStyle/>
        <a:p>
          <a:r>
            <a:rPr lang="en-CA" dirty="0"/>
            <a:t>Virtual Care PDSA</a:t>
          </a:r>
        </a:p>
      </dgm:t>
    </dgm:pt>
    <dgm:pt modelId="{4D0DAEC8-0F1D-428C-BFB7-C4B298C363E9}" type="parTrans" cxnId="{3AB36AA2-095A-4A7B-94AC-719ABCF256C8}">
      <dgm:prSet/>
      <dgm:spPr/>
      <dgm:t>
        <a:bodyPr/>
        <a:lstStyle/>
        <a:p>
          <a:endParaRPr lang="en-CA"/>
        </a:p>
      </dgm:t>
    </dgm:pt>
    <dgm:pt modelId="{5C5AE848-1D28-44EC-B7D5-97D4CA981A71}" type="sibTrans" cxnId="{3AB36AA2-095A-4A7B-94AC-719ABCF256C8}">
      <dgm:prSet/>
      <dgm:spPr/>
      <dgm:t>
        <a:bodyPr/>
        <a:lstStyle/>
        <a:p>
          <a:endParaRPr lang="en-CA"/>
        </a:p>
      </dgm:t>
    </dgm:pt>
    <dgm:pt modelId="{72FAC807-09E6-4743-87DA-6ABB1D8CACE4}">
      <dgm:prSet phldrT="[Text]"/>
      <dgm:spPr/>
      <dgm:t>
        <a:bodyPr/>
        <a:lstStyle/>
        <a:p>
          <a:r>
            <a:rPr lang="en-CA" dirty="0"/>
            <a:t>Toolkit</a:t>
          </a:r>
        </a:p>
      </dgm:t>
    </dgm:pt>
    <dgm:pt modelId="{A2FFD237-8202-4139-9515-6D8CF9D64F89}" type="parTrans" cxnId="{C2537B74-CEAF-41AE-9490-5404EE9ECAD5}">
      <dgm:prSet/>
      <dgm:spPr/>
      <dgm:t>
        <a:bodyPr/>
        <a:lstStyle/>
        <a:p>
          <a:endParaRPr lang="en-CA"/>
        </a:p>
      </dgm:t>
    </dgm:pt>
    <dgm:pt modelId="{CB80E95E-CC3A-4F7E-A1D4-A9F012CEF55E}" type="sibTrans" cxnId="{C2537B74-CEAF-41AE-9490-5404EE9ECAD5}">
      <dgm:prSet/>
      <dgm:spPr/>
      <dgm:t>
        <a:bodyPr/>
        <a:lstStyle/>
        <a:p>
          <a:endParaRPr lang="en-CA"/>
        </a:p>
      </dgm:t>
    </dgm:pt>
    <dgm:pt modelId="{A54EC3BA-45D2-4F7C-B426-81499F031928}">
      <dgm:prSet phldrT="[Text]"/>
      <dgm:spPr/>
      <dgm:t>
        <a:bodyPr/>
        <a:lstStyle/>
        <a:p>
          <a:r>
            <a:rPr lang="en-CA" dirty="0"/>
            <a:t>Virtual Care Dashboard</a:t>
          </a:r>
        </a:p>
      </dgm:t>
    </dgm:pt>
    <dgm:pt modelId="{88A7D48D-8326-417D-BC2A-EE617C37E834}" type="parTrans" cxnId="{DBC5E535-BF18-4D39-A744-28DBE8F83C22}">
      <dgm:prSet/>
      <dgm:spPr/>
      <dgm:t>
        <a:bodyPr/>
        <a:lstStyle/>
        <a:p>
          <a:endParaRPr lang="en-CA"/>
        </a:p>
      </dgm:t>
    </dgm:pt>
    <dgm:pt modelId="{C5975D16-AC9E-48B7-9292-E72487E32F64}" type="sibTrans" cxnId="{DBC5E535-BF18-4D39-A744-28DBE8F83C22}">
      <dgm:prSet/>
      <dgm:spPr/>
      <dgm:t>
        <a:bodyPr/>
        <a:lstStyle/>
        <a:p>
          <a:endParaRPr lang="en-CA"/>
        </a:p>
      </dgm:t>
    </dgm:pt>
    <dgm:pt modelId="{3FCA27B7-6CCA-422B-9991-DBD590E019E8}">
      <dgm:prSet phldrT="[Text]"/>
      <dgm:spPr/>
      <dgm:t>
        <a:bodyPr/>
        <a:lstStyle/>
        <a:p>
          <a:r>
            <a:rPr lang="en-CA" dirty="0"/>
            <a:t>Flowsheets/ Guidelines/ Policies</a:t>
          </a:r>
        </a:p>
      </dgm:t>
    </dgm:pt>
    <dgm:pt modelId="{C6D480EB-37CA-4D73-8081-CB4EE05FF533}" type="parTrans" cxnId="{4B03B963-7400-41E8-A8E9-4805748E644C}">
      <dgm:prSet/>
      <dgm:spPr/>
      <dgm:t>
        <a:bodyPr/>
        <a:lstStyle/>
        <a:p>
          <a:endParaRPr lang="en-CA"/>
        </a:p>
      </dgm:t>
    </dgm:pt>
    <dgm:pt modelId="{503F7BA8-04AE-47F7-B0AB-96A2C2B40F7E}" type="sibTrans" cxnId="{4B03B963-7400-41E8-A8E9-4805748E644C}">
      <dgm:prSet/>
      <dgm:spPr/>
      <dgm:t>
        <a:bodyPr/>
        <a:lstStyle/>
        <a:p>
          <a:endParaRPr lang="en-CA"/>
        </a:p>
      </dgm:t>
    </dgm:pt>
    <dgm:pt modelId="{854D658E-21B8-46C4-946D-D1DFCC53B894}">
      <dgm:prSet phldrT="[Text]"/>
      <dgm:spPr/>
      <dgm:t>
        <a:bodyPr/>
        <a:lstStyle/>
        <a:p>
          <a:r>
            <a:rPr lang="en-CA" dirty="0"/>
            <a:t>Evaluation</a:t>
          </a:r>
        </a:p>
      </dgm:t>
    </dgm:pt>
    <dgm:pt modelId="{D4D5E253-A489-4A54-AC59-E08336F9875B}" type="parTrans" cxnId="{55C5731F-712F-49FC-A972-B2CF410D3455}">
      <dgm:prSet/>
      <dgm:spPr/>
      <dgm:t>
        <a:bodyPr/>
        <a:lstStyle/>
        <a:p>
          <a:endParaRPr lang="en-CA"/>
        </a:p>
      </dgm:t>
    </dgm:pt>
    <dgm:pt modelId="{1C26BFF1-C636-468F-9DA8-0E1F4D197F2F}" type="sibTrans" cxnId="{55C5731F-712F-49FC-A972-B2CF410D3455}">
      <dgm:prSet/>
      <dgm:spPr/>
      <dgm:t>
        <a:bodyPr/>
        <a:lstStyle/>
        <a:p>
          <a:endParaRPr lang="en-CA"/>
        </a:p>
      </dgm:t>
    </dgm:pt>
    <dgm:pt modelId="{B864F701-0BC3-4EE6-B7B7-3C2FBEA03169}">
      <dgm:prSet phldrT="[Text]"/>
      <dgm:spPr/>
      <dgm:t>
        <a:bodyPr/>
        <a:lstStyle/>
        <a:p>
          <a:r>
            <a:rPr lang="en-CA" dirty="0"/>
            <a:t>Evaluative Report</a:t>
          </a:r>
        </a:p>
      </dgm:t>
    </dgm:pt>
    <dgm:pt modelId="{77EBA04F-520B-4559-A774-57980517A02E}" type="parTrans" cxnId="{26D921BA-BA03-4C7C-8D75-C0963412FB41}">
      <dgm:prSet/>
      <dgm:spPr/>
      <dgm:t>
        <a:bodyPr/>
        <a:lstStyle/>
        <a:p>
          <a:endParaRPr lang="en-CA"/>
        </a:p>
      </dgm:t>
    </dgm:pt>
    <dgm:pt modelId="{E2494289-7D92-4339-BB2C-F5C70148BB05}" type="sibTrans" cxnId="{26D921BA-BA03-4C7C-8D75-C0963412FB41}">
      <dgm:prSet/>
      <dgm:spPr/>
      <dgm:t>
        <a:bodyPr/>
        <a:lstStyle/>
        <a:p>
          <a:endParaRPr lang="en-CA"/>
        </a:p>
      </dgm:t>
    </dgm:pt>
    <dgm:pt modelId="{7CEA60A2-3E08-42FD-8D05-9D77CC8FA2C2}">
      <dgm:prSet/>
      <dgm:spPr/>
      <dgm:t>
        <a:bodyPr/>
        <a:lstStyle/>
        <a:p>
          <a:r>
            <a:rPr lang="en-CA" dirty="0"/>
            <a:t>Training</a:t>
          </a:r>
        </a:p>
      </dgm:t>
    </dgm:pt>
    <dgm:pt modelId="{1D44AD87-1A91-480C-AABB-DD3BB6237D3C}" type="parTrans" cxnId="{04425AB2-B14E-4FB7-B05D-621507E6FF4C}">
      <dgm:prSet/>
      <dgm:spPr/>
      <dgm:t>
        <a:bodyPr/>
        <a:lstStyle/>
        <a:p>
          <a:endParaRPr lang="en-CA"/>
        </a:p>
      </dgm:t>
    </dgm:pt>
    <dgm:pt modelId="{0DE4EFC7-F692-434F-8AA3-F94E5F3A34A2}" type="sibTrans" cxnId="{04425AB2-B14E-4FB7-B05D-621507E6FF4C}">
      <dgm:prSet/>
      <dgm:spPr/>
      <dgm:t>
        <a:bodyPr/>
        <a:lstStyle/>
        <a:p>
          <a:endParaRPr lang="en-CA"/>
        </a:p>
      </dgm:t>
    </dgm:pt>
    <dgm:pt modelId="{5BBF0185-7AF6-4903-987D-94BE39EEF57E}">
      <dgm:prSet/>
      <dgm:spPr/>
      <dgm:t>
        <a:bodyPr/>
        <a:lstStyle/>
        <a:p>
          <a:r>
            <a:rPr lang="en-CA" dirty="0"/>
            <a:t>iPads</a:t>
          </a:r>
        </a:p>
      </dgm:t>
    </dgm:pt>
    <dgm:pt modelId="{735DC423-A513-400B-8169-6F666C828FC7}" type="parTrans" cxnId="{0D93818B-2EF9-4138-9637-3C7B53A347B7}">
      <dgm:prSet/>
      <dgm:spPr/>
      <dgm:t>
        <a:bodyPr/>
        <a:lstStyle/>
        <a:p>
          <a:endParaRPr lang="en-CA"/>
        </a:p>
      </dgm:t>
    </dgm:pt>
    <dgm:pt modelId="{A80FE5F3-42B3-4AEC-99E1-46A72F1212A1}" type="sibTrans" cxnId="{0D93818B-2EF9-4138-9637-3C7B53A347B7}">
      <dgm:prSet/>
      <dgm:spPr/>
      <dgm:t>
        <a:bodyPr/>
        <a:lstStyle/>
        <a:p>
          <a:endParaRPr lang="en-CA"/>
        </a:p>
      </dgm:t>
    </dgm:pt>
    <dgm:pt modelId="{57948B21-76D4-44E4-840B-444BBE400099}">
      <dgm:prSet/>
      <dgm:spPr/>
      <dgm:t>
        <a:bodyPr/>
        <a:lstStyle/>
        <a:p>
          <a:r>
            <a:rPr lang="en-CA" dirty="0"/>
            <a:t>Virtual Care Publication</a:t>
          </a:r>
        </a:p>
      </dgm:t>
    </dgm:pt>
    <dgm:pt modelId="{90C183BD-3E8D-4AFF-9916-535E883E4B13}" type="parTrans" cxnId="{FE3C05D5-5465-4313-B964-A570476F7E98}">
      <dgm:prSet/>
      <dgm:spPr/>
      <dgm:t>
        <a:bodyPr/>
        <a:lstStyle/>
        <a:p>
          <a:endParaRPr lang="en-CA"/>
        </a:p>
      </dgm:t>
    </dgm:pt>
    <dgm:pt modelId="{28BC8D3D-3C95-4D76-8532-6D1A7A391F7A}" type="sibTrans" cxnId="{FE3C05D5-5465-4313-B964-A570476F7E98}">
      <dgm:prSet/>
      <dgm:spPr/>
      <dgm:t>
        <a:bodyPr/>
        <a:lstStyle/>
        <a:p>
          <a:endParaRPr lang="en-CA"/>
        </a:p>
      </dgm:t>
    </dgm:pt>
    <dgm:pt modelId="{4EF62727-A350-442D-8D7C-320C65AA4817}">
      <dgm:prSet/>
      <dgm:spPr/>
      <dgm:t>
        <a:bodyPr/>
        <a:lstStyle/>
        <a:p>
          <a:r>
            <a:rPr lang="en-CA" dirty="0"/>
            <a:t>Conference Presentation</a:t>
          </a:r>
        </a:p>
      </dgm:t>
    </dgm:pt>
    <dgm:pt modelId="{6D4A8DC1-BBD7-4E3D-BA1C-AFF836920286}" type="parTrans" cxnId="{DBAF018C-D565-46C2-80FD-00491570E726}">
      <dgm:prSet/>
      <dgm:spPr/>
      <dgm:t>
        <a:bodyPr/>
        <a:lstStyle/>
        <a:p>
          <a:endParaRPr lang="en-CA"/>
        </a:p>
      </dgm:t>
    </dgm:pt>
    <dgm:pt modelId="{496D7D66-ECE7-4505-B7DC-AD7FCC761BC9}" type="sibTrans" cxnId="{DBAF018C-D565-46C2-80FD-00491570E726}">
      <dgm:prSet/>
      <dgm:spPr/>
      <dgm:t>
        <a:bodyPr/>
        <a:lstStyle/>
        <a:p>
          <a:endParaRPr lang="en-CA"/>
        </a:p>
      </dgm:t>
    </dgm:pt>
    <dgm:pt modelId="{498FC1A2-7DCE-4537-8E72-0BCEAF769BD5}">
      <dgm:prSet/>
      <dgm:spPr/>
      <dgm:t>
        <a:bodyPr/>
        <a:lstStyle/>
        <a:p>
          <a:r>
            <a:rPr lang="en-CA" dirty="0"/>
            <a:t>NLOT/ BSO Support</a:t>
          </a:r>
        </a:p>
      </dgm:t>
    </dgm:pt>
    <dgm:pt modelId="{77B355E7-D311-41A1-8ADC-B854FEE6710A}" type="parTrans" cxnId="{EEFDD1E5-082E-4737-A84F-F52FF2DFBD13}">
      <dgm:prSet/>
      <dgm:spPr/>
      <dgm:t>
        <a:bodyPr/>
        <a:lstStyle/>
        <a:p>
          <a:endParaRPr lang="en-CA"/>
        </a:p>
      </dgm:t>
    </dgm:pt>
    <dgm:pt modelId="{6B5B4DED-69EF-40AE-BC8E-BE02B34E2353}" type="sibTrans" cxnId="{EEFDD1E5-082E-4737-A84F-F52FF2DFBD13}">
      <dgm:prSet/>
      <dgm:spPr/>
      <dgm:t>
        <a:bodyPr/>
        <a:lstStyle/>
        <a:p>
          <a:endParaRPr lang="en-CA"/>
        </a:p>
      </dgm:t>
    </dgm:pt>
    <dgm:pt modelId="{8C2676BC-03CA-4E3C-B938-4D32B15A6DAE}">
      <dgm:prSet/>
      <dgm:spPr/>
      <dgm:t>
        <a:bodyPr/>
        <a:lstStyle/>
        <a:p>
          <a:r>
            <a:rPr lang="en-CA" dirty="0"/>
            <a:t>New Skills and Competencies</a:t>
          </a:r>
        </a:p>
      </dgm:t>
    </dgm:pt>
    <dgm:pt modelId="{EE6C4091-4E22-440E-A0BE-9BACA4FCD533}" type="parTrans" cxnId="{0597E6C4-D9C6-41CA-94B0-E0F5185BCB3E}">
      <dgm:prSet/>
      <dgm:spPr/>
      <dgm:t>
        <a:bodyPr/>
        <a:lstStyle/>
        <a:p>
          <a:endParaRPr lang="en-CA"/>
        </a:p>
      </dgm:t>
    </dgm:pt>
    <dgm:pt modelId="{AEE7C244-DE4E-4629-AC72-2BCC02889E68}" type="sibTrans" cxnId="{0597E6C4-D9C6-41CA-94B0-E0F5185BCB3E}">
      <dgm:prSet/>
      <dgm:spPr/>
      <dgm:t>
        <a:bodyPr/>
        <a:lstStyle/>
        <a:p>
          <a:endParaRPr lang="en-CA"/>
        </a:p>
      </dgm:t>
    </dgm:pt>
    <dgm:pt modelId="{17CBBD49-7B8C-446E-9C72-FB0F446EDE47}">
      <dgm:prSet/>
      <dgm:spPr/>
      <dgm:t>
        <a:bodyPr/>
        <a:lstStyle/>
        <a:p>
          <a:r>
            <a:rPr lang="en-CA" dirty="0"/>
            <a:t>Resident’s Voice</a:t>
          </a:r>
        </a:p>
      </dgm:t>
    </dgm:pt>
    <dgm:pt modelId="{F9F59EFC-D812-47AF-BFF6-42A1CCE63BBC}" type="parTrans" cxnId="{3D14B9F5-2EBA-41AD-98DA-E836266AA721}">
      <dgm:prSet/>
      <dgm:spPr/>
      <dgm:t>
        <a:bodyPr/>
        <a:lstStyle/>
        <a:p>
          <a:endParaRPr lang="en-CA"/>
        </a:p>
      </dgm:t>
    </dgm:pt>
    <dgm:pt modelId="{DF215235-7A91-4BD5-85FA-8C294C498F22}" type="sibTrans" cxnId="{3D14B9F5-2EBA-41AD-98DA-E836266AA721}">
      <dgm:prSet/>
      <dgm:spPr/>
      <dgm:t>
        <a:bodyPr/>
        <a:lstStyle/>
        <a:p>
          <a:endParaRPr lang="en-CA"/>
        </a:p>
      </dgm:t>
    </dgm:pt>
    <dgm:pt modelId="{381B4843-F3A9-438F-B6EC-593A69199ABB}">
      <dgm:prSet/>
      <dgm:spPr/>
      <dgm:t>
        <a:bodyPr/>
        <a:lstStyle/>
        <a:p>
          <a:r>
            <a:rPr lang="en-CA" dirty="0"/>
            <a:t>Virtual Care Algorithms</a:t>
          </a:r>
        </a:p>
      </dgm:t>
    </dgm:pt>
    <dgm:pt modelId="{EA82D149-7AD5-4AFE-ABF9-3C02B1038C85}" type="parTrans" cxnId="{3BE4914F-5ADC-4E48-81E3-123E2F74AB6D}">
      <dgm:prSet/>
      <dgm:spPr/>
      <dgm:t>
        <a:bodyPr/>
        <a:lstStyle/>
        <a:p>
          <a:endParaRPr lang="en-CA"/>
        </a:p>
      </dgm:t>
    </dgm:pt>
    <dgm:pt modelId="{77820A9A-0E47-4936-98C7-63BAFD84916A}" type="sibTrans" cxnId="{3BE4914F-5ADC-4E48-81E3-123E2F74AB6D}">
      <dgm:prSet/>
      <dgm:spPr/>
      <dgm:t>
        <a:bodyPr/>
        <a:lstStyle/>
        <a:p>
          <a:endParaRPr lang="en-CA"/>
        </a:p>
      </dgm:t>
    </dgm:pt>
    <dgm:pt modelId="{823872AD-5CF9-4ECA-9B85-9E60B250349C}">
      <dgm:prSet/>
      <dgm:spPr/>
      <dgm:t>
        <a:bodyPr/>
        <a:lstStyle/>
        <a:p>
          <a:r>
            <a:rPr lang="en-CA" dirty="0"/>
            <a:t>Local and Provincial Recommendations</a:t>
          </a:r>
        </a:p>
      </dgm:t>
    </dgm:pt>
    <dgm:pt modelId="{7D53AB70-93C2-4FA9-96F2-B8D8659F3603}" type="parTrans" cxnId="{D8C700FE-6603-46B2-A115-8E779CB279DD}">
      <dgm:prSet/>
      <dgm:spPr/>
      <dgm:t>
        <a:bodyPr/>
        <a:lstStyle/>
        <a:p>
          <a:endParaRPr lang="en-CA"/>
        </a:p>
      </dgm:t>
    </dgm:pt>
    <dgm:pt modelId="{893B7F36-5441-4959-9C31-023F360C1911}" type="sibTrans" cxnId="{D8C700FE-6603-46B2-A115-8E779CB279DD}">
      <dgm:prSet/>
      <dgm:spPr/>
      <dgm:t>
        <a:bodyPr/>
        <a:lstStyle/>
        <a:p>
          <a:endParaRPr lang="en-CA"/>
        </a:p>
      </dgm:t>
    </dgm:pt>
    <dgm:pt modelId="{689F7F4A-B04F-42D8-A601-6A6EF814A432}">
      <dgm:prSet/>
      <dgm:spPr/>
      <dgm:t>
        <a:bodyPr/>
        <a:lstStyle/>
        <a:p>
          <a:r>
            <a:rPr lang="en-CA" dirty="0"/>
            <a:t>ED visits / Metrics</a:t>
          </a:r>
        </a:p>
      </dgm:t>
    </dgm:pt>
    <dgm:pt modelId="{61A71E15-1B2E-4CF7-AE62-FF900C258A9C}" type="parTrans" cxnId="{0940319D-EEEB-460E-BA1F-BF79E8FC1DE8}">
      <dgm:prSet/>
      <dgm:spPr/>
      <dgm:t>
        <a:bodyPr/>
        <a:lstStyle/>
        <a:p>
          <a:endParaRPr lang="en-CA"/>
        </a:p>
      </dgm:t>
    </dgm:pt>
    <dgm:pt modelId="{42BCB97F-F07C-41A6-9C64-361AF0E040C5}" type="sibTrans" cxnId="{0940319D-EEEB-460E-BA1F-BF79E8FC1DE8}">
      <dgm:prSet/>
      <dgm:spPr/>
      <dgm:t>
        <a:bodyPr/>
        <a:lstStyle/>
        <a:p>
          <a:endParaRPr lang="en-CA"/>
        </a:p>
      </dgm:t>
    </dgm:pt>
    <dgm:pt modelId="{561AD545-18A0-4997-9B5A-18541B215D7E}">
      <dgm:prSet/>
      <dgm:spPr/>
      <dgm:t>
        <a:bodyPr/>
        <a:lstStyle/>
        <a:p>
          <a:r>
            <a:rPr lang="en-CA" dirty="0"/>
            <a:t>Proposal</a:t>
          </a:r>
        </a:p>
      </dgm:t>
    </dgm:pt>
    <dgm:pt modelId="{060AE10B-BCB9-4A05-97AB-DE794A4A2B49}" type="parTrans" cxnId="{6D96AC86-46F8-4850-8495-323D97E90C0F}">
      <dgm:prSet/>
      <dgm:spPr/>
      <dgm:t>
        <a:bodyPr/>
        <a:lstStyle/>
        <a:p>
          <a:endParaRPr lang="en-CA"/>
        </a:p>
      </dgm:t>
    </dgm:pt>
    <dgm:pt modelId="{172F1C04-6920-46A2-80D7-D7086EDF132F}" type="sibTrans" cxnId="{6D96AC86-46F8-4850-8495-323D97E90C0F}">
      <dgm:prSet/>
      <dgm:spPr/>
      <dgm:t>
        <a:bodyPr/>
        <a:lstStyle/>
        <a:p>
          <a:endParaRPr lang="en-CA"/>
        </a:p>
      </dgm:t>
    </dgm:pt>
    <dgm:pt modelId="{F81C450A-65C0-4F29-BFE3-7B87F423ED20}">
      <dgm:prSet/>
      <dgm:spPr/>
      <dgm:t>
        <a:bodyPr/>
        <a:lstStyle/>
        <a:p>
          <a:r>
            <a:rPr lang="en-CA" dirty="0"/>
            <a:t>Selection of 20 Homes</a:t>
          </a:r>
        </a:p>
      </dgm:t>
    </dgm:pt>
    <dgm:pt modelId="{D5446C58-2286-428E-BAF1-F219E2B8E05A}" type="parTrans" cxnId="{D05BCE7B-1DC4-4E2C-A22B-11D003AC7ACE}">
      <dgm:prSet/>
      <dgm:spPr/>
      <dgm:t>
        <a:bodyPr/>
        <a:lstStyle/>
        <a:p>
          <a:endParaRPr lang="en-CA"/>
        </a:p>
      </dgm:t>
    </dgm:pt>
    <dgm:pt modelId="{E027E166-7473-4C8C-998D-34028C427D59}" type="sibTrans" cxnId="{D05BCE7B-1DC4-4E2C-A22B-11D003AC7ACE}">
      <dgm:prSet/>
      <dgm:spPr/>
      <dgm:t>
        <a:bodyPr/>
        <a:lstStyle/>
        <a:p>
          <a:endParaRPr lang="en-CA"/>
        </a:p>
      </dgm:t>
    </dgm:pt>
    <dgm:pt modelId="{B9FCE512-C554-4E26-A097-E592661566B0}">
      <dgm:prSet/>
      <dgm:spPr/>
      <dgm:t>
        <a:bodyPr/>
        <a:lstStyle/>
        <a:p>
          <a:r>
            <a:rPr lang="en-CA" dirty="0"/>
            <a:t>Biweekly Webinars</a:t>
          </a:r>
        </a:p>
      </dgm:t>
    </dgm:pt>
    <dgm:pt modelId="{2E0C665E-F287-4637-80DE-89F4D86FB9AE}" type="parTrans" cxnId="{D951EE21-C732-41E1-A9DA-649A4460EE7E}">
      <dgm:prSet/>
      <dgm:spPr/>
      <dgm:t>
        <a:bodyPr/>
        <a:lstStyle/>
        <a:p>
          <a:endParaRPr lang="en-CA"/>
        </a:p>
      </dgm:t>
    </dgm:pt>
    <dgm:pt modelId="{7B43D7E0-11D0-4508-8C50-663DA93F1A9C}" type="sibTrans" cxnId="{D951EE21-C732-41E1-A9DA-649A4460EE7E}">
      <dgm:prSet/>
      <dgm:spPr/>
      <dgm:t>
        <a:bodyPr/>
        <a:lstStyle/>
        <a:p>
          <a:endParaRPr lang="en-CA"/>
        </a:p>
      </dgm:t>
    </dgm:pt>
    <dgm:pt modelId="{7D0BEED8-EDB9-4895-B438-B91B07A3616F}" type="pres">
      <dgm:prSet presAssocID="{713BA9D0-7627-480D-B331-584FE6560F9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CF953D5-20A5-41E9-AC4F-24EE62A94DB1}" type="pres">
      <dgm:prSet presAssocID="{4F57E362-978D-4B1E-A6CC-09989773E8DB}" presName="root1" presStyleCnt="0"/>
      <dgm:spPr/>
    </dgm:pt>
    <dgm:pt modelId="{72664109-852F-4B24-9B57-672F61FECA7F}" type="pres">
      <dgm:prSet presAssocID="{4F57E362-978D-4B1E-A6CC-09989773E8DB}" presName="LevelOneTextNode" presStyleLbl="node0" presStyleIdx="0" presStyleCnt="1">
        <dgm:presLayoutVars>
          <dgm:chPref val="3"/>
        </dgm:presLayoutVars>
      </dgm:prSet>
      <dgm:spPr/>
    </dgm:pt>
    <dgm:pt modelId="{B1A58D82-8B0E-4039-ABC9-C98D0F117FFA}" type="pres">
      <dgm:prSet presAssocID="{4F57E362-978D-4B1E-A6CC-09989773E8DB}" presName="level2hierChild" presStyleCnt="0"/>
      <dgm:spPr/>
    </dgm:pt>
    <dgm:pt modelId="{0622675E-7202-4948-9AC8-1D83AF35C08D}" type="pres">
      <dgm:prSet presAssocID="{A2FFD237-8202-4139-9515-6D8CF9D64F89}" presName="conn2-1" presStyleLbl="parChTrans1D2" presStyleIdx="0" presStyleCnt="7"/>
      <dgm:spPr/>
    </dgm:pt>
    <dgm:pt modelId="{FAD052EB-33A9-4532-BF96-2446CC9B21DF}" type="pres">
      <dgm:prSet presAssocID="{A2FFD237-8202-4139-9515-6D8CF9D64F89}" presName="connTx" presStyleLbl="parChTrans1D2" presStyleIdx="0" presStyleCnt="7"/>
      <dgm:spPr/>
    </dgm:pt>
    <dgm:pt modelId="{AFE93F39-361E-4274-8518-CEC49E2E73F5}" type="pres">
      <dgm:prSet presAssocID="{72FAC807-09E6-4743-87DA-6ABB1D8CACE4}" presName="root2" presStyleCnt="0"/>
      <dgm:spPr/>
    </dgm:pt>
    <dgm:pt modelId="{93537B50-725C-4DE1-A097-E9A484546847}" type="pres">
      <dgm:prSet presAssocID="{72FAC807-09E6-4743-87DA-6ABB1D8CACE4}" presName="LevelTwoTextNode" presStyleLbl="node2" presStyleIdx="0" presStyleCnt="7">
        <dgm:presLayoutVars>
          <dgm:chPref val="3"/>
        </dgm:presLayoutVars>
      </dgm:prSet>
      <dgm:spPr/>
    </dgm:pt>
    <dgm:pt modelId="{78E7FD2B-E23C-456C-B68B-436ECC86EB92}" type="pres">
      <dgm:prSet presAssocID="{72FAC807-09E6-4743-87DA-6ABB1D8CACE4}" presName="level3hierChild" presStyleCnt="0"/>
      <dgm:spPr/>
    </dgm:pt>
    <dgm:pt modelId="{B7C92D7E-08E3-46E5-B91A-0102BAE2C569}" type="pres">
      <dgm:prSet presAssocID="{88A7D48D-8326-417D-BC2A-EE617C37E834}" presName="conn2-1" presStyleLbl="parChTrans1D3" presStyleIdx="0" presStyleCnt="6"/>
      <dgm:spPr/>
    </dgm:pt>
    <dgm:pt modelId="{27827225-043E-4A26-9467-D98DB3898280}" type="pres">
      <dgm:prSet presAssocID="{88A7D48D-8326-417D-BC2A-EE617C37E834}" presName="connTx" presStyleLbl="parChTrans1D3" presStyleIdx="0" presStyleCnt="6"/>
      <dgm:spPr/>
    </dgm:pt>
    <dgm:pt modelId="{9691AA5C-F0DD-4BAE-8760-D9BCED38E353}" type="pres">
      <dgm:prSet presAssocID="{A54EC3BA-45D2-4F7C-B426-81499F031928}" presName="root2" presStyleCnt="0"/>
      <dgm:spPr/>
    </dgm:pt>
    <dgm:pt modelId="{1345D03D-FED2-468E-BA3E-76D0CD533408}" type="pres">
      <dgm:prSet presAssocID="{A54EC3BA-45D2-4F7C-B426-81499F031928}" presName="LevelTwoTextNode" presStyleLbl="node3" presStyleIdx="0" presStyleCnt="6">
        <dgm:presLayoutVars>
          <dgm:chPref val="3"/>
        </dgm:presLayoutVars>
      </dgm:prSet>
      <dgm:spPr/>
    </dgm:pt>
    <dgm:pt modelId="{CF69F855-4200-4B03-9A06-C6196E3F8924}" type="pres">
      <dgm:prSet presAssocID="{A54EC3BA-45D2-4F7C-B426-81499F031928}" presName="level3hierChild" presStyleCnt="0"/>
      <dgm:spPr/>
    </dgm:pt>
    <dgm:pt modelId="{B007F819-ED3B-4835-9013-3211D89705E1}" type="pres">
      <dgm:prSet presAssocID="{C6D480EB-37CA-4D73-8081-CB4EE05FF533}" presName="conn2-1" presStyleLbl="parChTrans1D3" presStyleIdx="1" presStyleCnt="6"/>
      <dgm:spPr/>
    </dgm:pt>
    <dgm:pt modelId="{5D35B5D2-AE8E-45E9-86C2-4319AD7F8D3E}" type="pres">
      <dgm:prSet presAssocID="{C6D480EB-37CA-4D73-8081-CB4EE05FF533}" presName="connTx" presStyleLbl="parChTrans1D3" presStyleIdx="1" presStyleCnt="6"/>
      <dgm:spPr/>
    </dgm:pt>
    <dgm:pt modelId="{80B6FA50-4372-445C-98D3-F9A46AF38D71}" type="pres">
      <dgm:prSet presAssocID="{3FCA27B7-6CCA-422B-9991-DBD590E019E8}" presName="root2" presStyleCnt="0"/>
      <dgm:spPr/>
    </dgm:pt>
    <dgm:pt modelId="{05F02C67-0015-4094-A7F8-362C5069D213}" type="pres">
      <dgm:prSet presAssocID="{3FCA27B7-6CCA-422B-9991-DBD590E019E8}" presName="LevelTwoTextNode" presStyleLbl="node3" presStyleIdx="1" presStyleCnt="6">
        <dgm:presLayoutVars>
          <dgm:chPref val="3"/>
        </dgm:presLayoutVars>
      </dgm:prSet>
      <dgm:spPr/>
    </dgm:pt>
    <dgm:pt modelId="{F585C066-B2BC-451C-A5F3-DFB964E501E0}" type="pres">
      <dgm:prSet presAssocID="{3FCA27B7-6CCA-422B-9991-DBD590E019E8}" presName="level3hierChild" presStyleCnt="0"/>
      <dgm:spPr/>
    </dgm:pt>
    <dgm:pt modelId="{8AA69419-287E-4BFF-A15A-622D3913E969}" type="pres">
      <dgm:prSet presAssocID="{060AE10B-BCB9-4A05-97AB-DE794A4A2B49}" presName="conn2-1" presStyleLbl="parChTrans1D3" presStyleIdx="2" presStyleCnt="6"/>
      <dgm:spPr/>
    </dgm:pt>
    <dgm:pt modelId="{D9AC2DE9-F202-468B-A54B-0128E9903EB8}" type="pres">
      <dgm:prSet presAssocID="{060AE10B-BCB9-4A05-97AB-DE794A4A2B49}" presName="connTx" presStyleLbl="parChTrans1D3" presStyleIdx="2" presStyleCnt="6"/>
      <dgm:spPr/>
    </dgm:pt>
    <dgm:pt modelId="{69C2D9BC-7341-4D36-81A9-7F60B0BD3237}" type="pres">
      <dgm:prSet presAssocID="{561AD545-18A0-4997-9B5A-18541B215D7E}" presName="root2" presStyleCnt="0"/>
      <dgm:spPr/>
    </dgm:pt>
    <dgm:pt modelId="{250A7A2A-C412-4C41-992B-E705F12D6CB1}" type="pres">
      <dgm:prSet presAssocID="{561AD545-18A0-4997-9B5A-18541B215D7E}" presName="LevelTwoTextNode" presStyleLbl="node3" presStyleIdx="2" presStyleCnt="6">
        <dgm:presLayoutVars>
          <dgm:chPref val="3"/>
        </dgm:presLayoutVars>
      </dgm:prSet>
      <dgm:spPr/>
    </dgm:pt>
    <dgm:pt modelId="{198E8DE1-B101-4493-8AD6-00F5D81A228B}" type="pres">
      <dgm:prSet presAssocID="{561AD545-18A0-4997-9B5A-18541B215D7E}" presName="level3hierChild" presStyleCnt="0"/>
      <dgm:spPr/>
    </dgm:pt>
    <dgm:pt modelId="{44C61724-51A9-4574-BBCA-52B32F86DAAF}" type="pres">
      <dgm:prSet presAssocID="{D5446C58-2286-428E-BAF1-F219E2B8E05A}" presName="conn2-1" presStyleLbl="parChTrans1D2" presStyleIdx="1" presStyleCnt="7"/>
      <dgm:spPr/>
    </dgm:pt>
    <dgm:pt modelId="{094A754E-6346-4D53-A6D8-69703783F350}" type="pres">
      <dgm:prSet presAssocID="{D5446C58-2286-428E-BAF1-F219E2B8E05A}" presName="connTx" presStyleLbl="parChTrans1D2" presStyleIdx="1" presStyleCnt="7"/>
      <dgm:spPr/>
    </dgm:pt>
    <dgm:pt modelId="{C614A12E-3535-48EB-A807-A64CDC091A47}" type="pres">
      <dgm:prSet presAssocID="{F81C450A-65C0-4F29-BFE3-7B87F423ED20}" presName="root2" presStyleCnt="0"/>
      <dgm:spPr/>
    </dgm:pt>
    <dgm:pt modelId="{76819463-ED06-4066-961D-96D66EDD86EF}" type="pres">
      <dgm:prSet presAssocID="{F81C450A-65C0-4F29-BFE3-7B87F423ED20}" presName="LevelTwoTextNode" presStyleLbl="node2" presStyleIdx="1" presStyleCnt="7">
        <dgm:presLayoutVars>
          <dgm:chPref val="3"/>
        </dgm:presLayoutVars>
      </dgm:prSet>
      <dgm:spPr/>
    </dgm:pt>
    <dgm:pt modelId="{A3CF1F88-1B8E-4FFE-A022-FFDE6C67EDA8}" type="pres">
      <dgm:prSet presAssocID="{F81C450A-65C0-4F29-BFE3-7B87F423ED20}" presName="level3hierChild" presStyleCnt="0"/>
      <dgm:spPr/>
    </dgm:pt>
    <dgm:pt modelId="{5F6FC077-65F3-4F4D-BDE4-0169D12081BA}" type="pres">
      <dgm:prSet presAssocID="{2E0C665E-F287-4637-80DE-89F4D86FB9AE}" presName="conn2-1" presStyleLbl="parChTrans1D2" presStyleIdx="2" presStyleCnt="7"/>
      <dgm:spPr/>
    </dgm:pt>
    <dgm:pt modelId="{4370B9EA-2DD1-4C16-997E-925BAF3593F7}" type="pres">
      <dgm:prSet presAssocID="{2E0C665E-F287-4637-80DE-89F4D86FB9AE}" presName="connTx" presStyleLbl="parChTrans1D2" presStyleIdx="2" presStyleCnt="7"/>
      <dgm:spPr/>
    </dgm:pt>
    <dgm:pt modelId="{7C7D5D7D-E853-4F27-8FBC-B13385DB3017}" type="pres">
      <dgm:prSet presAssocID="{B9FCE512-C554-4E26-A097-E592661566B0}" presName="root2" presStyleCnt="0"/>
      <dgm:spPr/>
    </dgm:pt>
    <dgm:pt modelId="{A760995E-1105-480E-8410-4A761277003E}" type="pres">
      <dgm:prSet presAssocID="{B9FCE512-C554-4E26-A097-E592661566B0}" presName="LevelTwoTextNode" presStyleLbl="node2" presStyleIdx="2" presStyleCnt="7">
        <dgm:presLayoutVars>
          <dgm:chPref val="3"/>
        </dgm:presLayoutVars>
      </dgm:prSet>
      <dgm:spPr/>
    </dgm:pt>
    <dgm:pt modelId="{9F444721-E2B8-4D03-AA98-53A6B2A3357F}" type="pres">
      <dgm:prSet presAssocID="{B9FCE512-C554-4E26-A097-E592661566B0}" presName="level3hierChild" presStyleCnt="0"/>
      <dgm:spPr/>
    </dgm:pt>
    <dgm:pt modelId="{DA30A9E1-2F40-4193-9130-FB90EA349EBE}" type="pres">
      <dgm:prSet presAssocID="{735DC423-A513-400B-8169-6F666C828FC7}" presName="conn2-1" presStyleLbl="parChTrans1D2" presStyleIdx="3" presStyleCnt="7"/>
      <dgm:spPr/>
    </dgm:pt>
    <dgm:pt modelId="{5F881D46-713D-4BB5-926B-C636ADBA0E83}" type="pres">
      <dgm:prSet presAssocID="{735DC423-A513-400B-8169-6F666C828FC7}" presName="connTx" presStyleLbl="parChTrans1D2" presStyleIdx="3" presStyleCnt="7"/>
      <dgm:spPr/>
    </dgm:pt>
    <dgm:pt modelId="{678EEA97-2885-4A94-87F6-FB9CB0E3FFDB}" type="pres">
      <dgm:prSet presAssocID="{5BBF0185-7AF6-4903-987D-94BE39EEF57E}" presName="root2" presStyleCnt="0"/>
      <dgm:spPr/>
    </dgm:pt>
    <dgm:pt modelId="{156BA952-CD94-43DA-BA92-BBEDAF480B82}" type="pres">
      <dgm:prSet presAssocID="{5BBF0185-7AF6-4903-987D-94BE39EEF57E}" presName="LevelTwoTextNode" presStyleLbl="node2" presStyleIdx="3" presStyleCnt="7">
        <dgm:presLayoutVars>
          <dgm:chPref val="3"/>
        </dgm:presLayoutVars>
      </dgm:prSet>
      <dgm:spPr/>
    </dgm:pt>
    <dgm:pt modelId="{40E0E85E-4028-484C-AFE0-2F13B6DD7307}" type="pres">
      <dgm:prSet presAssocID="{5BBF0185-7AF6-4903-987D-94BE39EEF57E}" presName="level3hierChild" presStyleCnt="0"/>
      <dgm:spPr/>
    </dgm:pt>
    <dgm:pt modelId="{ED3D2364-97D5-4548-BAD4-3EDC62DC9E3B}" type="pres">
      <dgm:prSet presAssocID="{1D44AD87-1A91-480C-AABB-DD3BB6237D3C}" presName="conn2-1" presStyleLbl="parChTrans1D2" presStyleIdx="4" presStyleCnt="7"/>
      <dgm:spPr/>
    </dgm:pt>
    <dgm:pt modelId="{6F703A15-03C8-4BFC-8B20-3D1673EE6858}" type="pres">
      <dgm:prSet presAssocID="{1D44AD87-1A91-480C-AABB-DD3BB6237D3C}" presName="connTx" presStyleLbl="parChTrans1D2" presStyleIdx="4" presStyleCnt="7"/>
      <dgm:spPr/>
    </dgm:pt>
    <dgm:pt modelId="{3FDD6127-8055-41D9-8486-82042663CAE3}" type="pres">
      <dgm:prSet presAssocID="{7CEA60A2-3E08-42FD-8D05-9D77CC8FA2C2}" presName="root2" presStyleCnt="0"/>
      <dgm:spPr/>
    </dgm:pt>
    <dgm:pt modelId="{DDEC3A58-BB6E-4546-A613-2B4552FD3269}" type="pres">
      <dgm:prSet presAssocID="{7CEA60A2-3E08-42FD-8D05-9D77CC8FA2C2}" presName="LevelTwoTextNode" presStyleLbl="node2" presStyleIdx="4" presStyleCnt="7">
        <dgm:presLayoutVars>
          <dgm:chPref val="3"/>
        </dgm:presLayoutVars>
      </dgm:prSet>
      <dgm:spPr/>
    </dgm:pt>
    <dgm:pt modelId="{DF157664-C557-4678-BB9C-3846A206FBBD}" type="pres">
      <dgm:prSet presAssocID="{7CEA60A2-3E08-42FD-8D05-9D77CC8FA2C2}" presName="level3hierChild" presStyleCnt="0"/>
      <dgm:spPr/>
    </dgm:pt>
    <dgm:pt modelId="{A5DC40F8-EC10-4A23-A98A-412095728E8D}" type="pres">
      <dgm:prSet presAssocID="{77B355E7-D311-41A1-8ADC-B854FEE6710A}" presName="conn2-1" presStyleLbl="parChTrans1D2" presStyleIdx="5" presStyleCnt="7"/>
      <dgm:spPr/>
    </dgm:pt>
    <dgm:pt modelId="{FA30DC46-C1B9-4DD6-9BFA-7ED7984B856B}" type="pres">
      <dgm:prSet presAssocID="{77B355E7-D311-41A1-8ADC-B854FEE6710A}" presName="connTx" presStyleLbl="parChTrans1D2" presStyleIdx="5" presStyleCnt="7"/>
      <dgm:spPr/>
    </dgm:pt>
    <dgm:pt modelId="{388C1309-F029-4F7F-8C4E-8FA1F23296B5}" type="pres">
      <dgm:prSet presAssocID="{498FC1A2-7DCE-4537-8E72-0BCEAF769BD5}" presName="root2" presStyleCnt="0"/>
      <dgm:spPr/>
    </dgm:pt>
    <dgm:pt modelId="{97D59E97-4DA7-47B2-A175-AAC23B207EBC}" type="pres">
      <dgm:prSet presAssocID="{498FC1A2-7DCE-4537-8E72-0BCEAF769BD5}" presName="LevelTwoTextNode" presStyleLbl="node2" presStyleIdx="5" presStyleCnt="7">
        <dgm:presLayoutVars>
          <dgm:chPref val="3"/>
        </dgm:presLayoutVars>
      </dgm:prSet>
      <dgm:spPr/>
    </dgm:pt>
    <dgm:pt modelId="{53C0B5C1-B981-49E8-834B-AE22C24ACDE1}" type="pres">
      <dgm:prSet presAssocID="{498FC1A2-7DCE-4537-8E72-0BCEAF769BD5}" presName="level3hierChild" presStyleCnt="0"/>
      <dgm:spPr/>
    </dgm:pt>
    <dgm:pt modelId="{982FDE2B-5B03-4A9A-B24E-F15F0821C796}" type="pres">
      <dgm:prSet presAssocID="{D4D5E253-A489-4A54-AC59-E08336F9875B}" presName="conn2-1" presStyleLbl="parChTrans1D2" presStyleIdx="6" presStyleCnt="7"/>
      <dgm:spPr/>
    </dgm:pt>
    <dgm:pt modelId="{A7DBDF18-6E08-45A3-B5CB-A6A181DB41F1}" type="pres">
      <dgm:prSet presAssocID="{D4D5E253-A489-4A54-AC59-E08336F9875B}" presName="connTx" presStyleLbl="parChTrans1D2" presStyleIdx="6" presStyleCnt="7"/>
      <dgm:spPr/>
    </dgm:pt>
    <dgm:pt modelId="{D5013EFD-FB60-4793-B1EB-906FE5AE59AC}" type="pres">
      <dgm:prSet presAssocID="{854D658E-21B8-46C4-946D-D1DFCC53B894}" presName="root2" presStyleCnt="0"/>
      <dgm:spPr/>
    </dgm:pt>
    <dgm:pt modelId="{E441A63E-E484-4B8E-860A-8574F142477E}" type="pres">
      <dgm:prSet presAssocID="{854D658E-21B8-46C4-946D-D1DFCC53B894}" presName="LevelTwoTextNode" presStyleLbl="node2" presStyleIdx="6" presStyleCnt="7">
        <dgm:presLayoutVars>
          <dgm:chPref val="3"/>
        </dgm:presLayoutVars>
      </dgm:prSet>
      <dgm:spPr/>
    </dgm:pt>
    <dgm:pt modelId="{F8F134BB-8D9A-4BBB-B896-80A39FFF7599}" type="pres">
      <dgm:prSet presAssocID="{854D658E-21B8-46C4-946D-D1DFCC53B894}" presName="level3hierChild" presStyleCnt="0"/>
      <dgm:spPr/>
    </dgm:pt>
    <dgm:pt modelId="{CD253624-8519-4129-B108-6911A95DFB90}" type="pres">
      <dgm:prSet presAssocID="{77EBA04F-520B-4559-A774-57980517A02E}" presName="conn2-1" presStyleLbl="parChTrans1D3" presStyleIdx="3" presStyleCnt="6"/>
      <dgm:spPr/>
    </dgm:pt>
    <dgm:pt modelId="{450DC8FD-3107-4FF1-A4ED-66EE5DA29378}" type="pres">
      <dgm:prSet presAssocID="{77EBA04F-520B-4559-A774-57980517A02E}" presName="connTx" presStyleLbl="parChTrans1D3" presStyleIdx="3" presStyleCnt="6"/>
      <dgm:spPr/>
    </dgm:pt>
    <dgm:pt modelId="{861F35BB-6D78-4DE1-81C4-631483668921}" type="pres">
      <dgm:prSet presAssocID="{B864F701-0BC3-4EE6-B7B7-3C2FBEA03169}" presName="root2" presStyleCnt="0"/>
      <dgm:spPr/>
    </dgm:pt>
    <dgm:pt modelId="{79F3EF8D-608B-4B71-BCAD-304FE6232D8B}" type="pres">
      <dgm:prSet presAssocID="{B864F701-0BC3-4EE6-B7B7-3C2FBEA03169}" presName="LevelTwoTextNode" presStyleLbl="node3" presStyleIdx="3" presStyleCnt="6">
        <dgm:presLayoutVars>
          <dgm:chPref val="3"/>
        </dgm:presLayoutVars>
      </dgm:prSet>
      <dgm:spPr/>
    </dgm:pt>
    <dgm:pt modelId="{92768F5E-49E2-409C-ABBA-D274177419D4}" type="pres">
      <dgm:prSet presAssocID="{B864F701-0BC3-4EE6-B7B7-3C2FBEA03169}" presName="level3hierChild" presStyleCnt="0"/>
      <dgm:spPr/>
    </dgm:pt>
    <dgm:pt modelId="{6B756D05-0C87-4234-BDF4-89EA4033512F}" type="pres">
      <dgm:prSet presAssocID="{EE6C4091-4E22-440E-A0BE-9BACA4FCD533}" presName="conn2-1" presStyleLbl="parChTrans1D4" presStyleIdx="0" presStyleCnt="5"/>
      <dgm:spPr/>
    </dgm:pt>
    <dgm:pt modelId="{BF469CB9-1DF8-43D6-A079-EA1A9B80C64D}" type="pres">
      <dgm:prSet presAssocID="{EE6C4091-4E22-440E-A0BE-9BACA4FCD533}" presName="connTx" presStyleLbl="parChTrans1D4" presStyleIdx="0" presStyleCnt="5"/>
      <dgm:spPr/>
    </dgm:pt>
    <dgm:pt modelId="{EEEAE4C6-672A-4CC0-B5DC-C9764F4D530A}" type="pres">
      <dgm:prSet presAssocID="{8C2676BC-03CA-4E3C-B938-4D32B15A6DAE}" presName="root2" presStyleCnt="0"/>
      <dgm:spPr/>
    </dgm:pt>
    <dgm:pt modelId="{6F246690-C512-4F4E-821B-98C2C6449576}" type="pres">
      <dgm:prSet presAssocID="{8C2676BC-03CA-4E3C-B938-4D32B15A6DAE}" presName="LevelTwoTextNode" presStyleLbl="node4" presStyleIdx="0" presStyleCnt="5">
        <dgm:presLayoutVars>
          <dgm:chPref val="3"/>
        </dgm:presLayoutVars>
      </dgm:prSet>
      <dgm:spPr/>
    </dgm:pt>
    <dgm:pt modelId="{888A2BCD-937E-465F-8DBC-1F720D6399AD}" type="pres">
      <dgm:prSet presAssocID="{8C2676BC-03CA-4E3C-B938-4D32B15A6DAE}" presName="level3hierChild" presStyleCnt="0"/>
      <dgm:spPr/>
    </dgm:pt>
    <dgm:pt modelId="{547A6DC4-74CE-4352-B4F6-E16324DBA5DE}" type="pres">
      <dgm:prSet presAssocID="{F9F59EFC-D812-47AF-BFF6-42A1CCE63BBC}" presName="conn2-1" presStyleLbl="parChTrans1D4" presStyleIdx="1" presStyleCnt="5"/>
      <dgm:spPr/>
    </dgm:pt>
    <dgm:pt modelId="{8B5DF5A7-03EC-4931-ABF4-8C1B5D026F5D}" type="pres">
      <dgm:prSet presAssocID="{F9F59EFC-D812-47AF-BFF6-42A1CCE63BBC}" presName="connTx" presStyleLbl="parChTrans1D4" presStyleIdx="1" presStyleCnt="5"/>
      <dgm:spPr/>
    </dgm:pt>
    <dgm:pt modelId="{EF09459D-2572-4340-966D-E02444C8B479}" type="pres">
      <dgm:prSet presAssocID="{17CBBD49-7B8C-446E-9C72-FB0F446EDE47}" presName="root2" presStyleCnt="0"/>
      <dgm:spPr/>
    </dgm:pt>
    <dgm:pt modelId="{6236FB50-4866-4155-A6E3-6712F8398FBD}" type="pres">
      <dgm:prSet presAssocID="{17CBBD49-7B8C-446E-9C72-FB0F446EDE47}" presName="LevelTwoTextNode" presStyleLbl="node4" presStyleIdx="1" presStyleCnt="5">
        <dgm:presLayoutVars>
          <dgm:chPref val="3"/>
        </dgm:presLayoutVars>
      </dgm:prSet>
      <dgm:spPr/>
    </dgm:pt>
    <dgm:pt modelId="{8DC7E6A0-C65B-4FCA-BB56-2767DE3F8980}" type="pres">
      <dgm:prSet presAssocID="{17CBBD49-7B8C-446E-9C72-FB0F446EDE47}" presName="level3hierChild" presStyleCnt="0"/>
      <dgm:spPr/>
    </dgm:pt>
    <dgm:pt modelId="{4DB44F4C-AFAD-43E2-91C5-E23ECC5485B2}" type="pres">
      <dgm:prSet presAssocID="{61A71E15-1B2E-4CF7-AE62-FF900C258A9C}" presName="conn2-1" presStyleLbl="parChTrans1D4" presStyleIdx="2" presStyleCnt="5"/>
      <dgm:spPr/>
    </dgm:pt>
    <dgm:pt modelId="{D3987B49-D33D-4195-830E-48AC33D8DAA5}" type="pres">
      <dgm:prSet presAssocID="{61A71E15-1B2E-4CF7-AE62-FF900C258A9C}" presName="connTx" presStyleLbl="parChTrans1D4" presStyleIdx="2" presStyleCnt="5"/>
      <dgm:spPr/>
    </dgm:pt>
    <dgm:pt modelId="{F54975DE-AF4B-4EBC-96B6-B39F037D65C0}" type="pres">
      <dgm:prSet presAssocID="{689F7F4A-B04F-42D8-A601-6A6EF814A432}" presName="root2" presStyleCnt="0"/>
      <dgm:spPr/>
    </dgm:pt>
    <dgm:pt modelId="{B7496B17-38BC-4759-AB85-5BD5605CFECB}" type="pres">
      <dgm:prSet presAssocID="{689F7F4A-B04F-42D8-A601-6A6EF814A432}" presName="LevelTwoTextNode" presStyleLbl="node4" presStyleIdx="2" presStyleCnt="5">
        <dgm:presLayoutVars>
          <dgm:chPref val="3"/>
        </dgm:presLayoutVars>
      </dgm:prSet>
      <dgm:spPr/>
    </dgm:pt>
    <dgm:pt modelId="{A24EB747-9184-405A-8CD4-7874B7A6044B}" type="pres">
      <dgm:prSet presAssocID="{689F7F4A-B04F-42D8-A601-6A6EF814A432}" presName="level3hierChild" presStyleCnt="0"/>
      <dgm:spPr/>
    </dgm:pt>
    <dgm:pt modelId="{760CA081-2FF2-41E0-9731-13B1FE368F39}" type="pres">
      <dgm:prSet presAssocID="{EA82D149-7AD5-4AFE-ABF9-3C02B1038C85}" presName="conn2-1" presStyleLbl="parChTrans1D4" presStyleIdx="3" presStyleCnt="5"/>
      <dgm:spPr/>
    </dgm:pt>
    <dgm:pt modelId="{6D18BC98-57AD-4ABD-BC7B-E6F4500DC768}" type="pres">
      <dgm:prSet presAssocID="{EA82D149-7AD5-4AFE-ABF9-3C02B1038C85}" presName="connTx" presStyleLbl="parChTrans1D4" presStyleIdx="3" presStyleCnt="5"/>
      <dgm:spPr/>
    </dgm:pt>
    <dgm:pt modelId="{844E2574-3E0A-457F-9008-4BDABEEA8A47}" type="pres">
      <dgm:prSet presAssocID="{381B4843-F3A9-438F-B6EC-593A69199ABB}" presName="root2" presStyleCnt="0"/>
      <dgm:spPr/>
    </dgm:pt>
    <dgm:pt modelId="{BA622C9F-394C-4075-B011-829FC767B670}" type="pres">
      <dgm:prSet presAssocID="{381B4843-F3A9-438F-B6EC-593A69199ABB}" presName="LevelTwoTextNode" presStyleLbl="node4" presStyleIdx="3" presStyleCnt="5">
        <dgm:presLayoutVars>
          <dgm:chPref val="3"/>
        </dgm:presLayoutVars>
      </dgm:prSet>
      <dgm:spPr/>
    </dgm:pt>
    <dgm:pt modelId="{5BB13D25-12EF-4056-B31E-3A8EED2FCB98}" type="pres">
      <dgm:prSet presAssocID="{381B4843-F3A9-438F-B6EC-593A69199ABB}" presName="level3hierChild" presStyleCnt="0"/>
      <dgm:spPr/>
    </dgm:pt>
    <dgm:pt modelId="{A33879C2-2693-45C4-AC72-9E313D3EFB0F}" type="pres">
      <dgm:prSet presAssocID="{7D53AB70-93C2-4FA9-96F2-B8D8659F3603}" presName="conn2-1" presStyleLbl="parChTrans1D4" presStyleIdx="4" presStyleCnt="5"/>
      <dgm:spPr/>
    </dgm:pt>
    <dgm:pt modelId="{CF3D6315-110B-40F7-9F7B-536EA0ED04E3}" type="pres">
      <dgm:prSet presAssocID="{7D53AB70-93C2-4FA9-96F2-B8D8659F3603}" presName="connTx" presStyleLbl="parChTrans1D4" presStyleIdx="4" presStyleCnt="5"/>
      <dgm:spPr/>
    </dgm:pt>
    <dgm:pt modelId="{6FAC100C-6FA3-455D-A562-D998EAC2344A}" type="pres">
      <dgm:prSet presAssocID="{823872AD-5CF9-4ECA-9B85-9E60B250349C}" presName="root2" presStyleCnt="0"/>
      <dgm:spPr/>
    </dgm:pt>
    <dgm:pt modelId="{44F2A6BE-B66B-4B4A-B5C0-F5AAFE1B5E80}" type="pres">
      <dgm:prSet presAssocID="{823872AD-5CF9-4ECA-9B85-9E60B250349C}" presName="LevelTwoTextNode" presStyleLbl="node4" presStyleIdx="4" presStyleCnt="5">
        <dgm:presLayoutVars>
          <dgm:chPref val="3"/>
        </dgm:presLayoutVars>
      </dgm:prSet>
      <dgm:spPr/>
    </dgm:pt>
    <dgm:pt modelId="{25C9EED0-8B8F-4EFA-A30C-3D7303B7521C}" type="pres">
      <dgm:prSet presAssocID="{823872AD-5CF9-4ECA-9B85-9E60B250349C}" presName="level3hierChild" presStyleCnt="0"/>
      <dgm:spPr/>
    </dgm:pt>
    <dgm:pt modelId="{1678B6E1-A777-4DF5-8C8B-60EFCC9F45F5}" type="pres">
      <dgm:prSet presAssocID="{90C183BD-3E8D-4AFF-9916-535E883E4B13}" presName="conn2-1" presStyleLbl="parChTrans1D3" presStyleIdx="4" presStyleCnt="6"/>
      <dgm:spPr/>
    </dgm:pt>
    <dgm:pt modelId="{1B2D557F-5BB2-4922-991C-AF68A50E029B}" type="pres">
      <dgm:prSet presAssocID="{90C183BD-3E8D-4AFF-9916-535E883E4B13}" presName="connTx" presStyleLbl="parChTrans1D3" presStyleIdx="4" presStyleCnt="6"/>
      <dgm:spPr/>
    </dgm:pt>
    <dgm:pt modelId="{B8FE0A97-4AE5-4697-AE36-4578D34B6E2F}" type="pres">
      <dgm:prSet presAssocID="{57948B21-76D4-44E4-840B-444BBE400099}" presName="root2" presStyleCnt="0"/>
      <dgm:spPr/>
    </dgm:pt>
    <dgm:pt modelId="{0D07C1FE-2922-4323-9051-740DCB409CEC}" type="pres">
      <dgm:prSet presAssocID="{57948B21-76D4-44E4-840B-444BBE400099}" presName="LevelTwoTextNode" presStyleLbl="node3" presStyleIdx="4" presStyleCnt="6">
        <dgm:presLayoutVars>
          <dgm:chPref val="3"/>
        </dgm:presLayoutVars>
      </dgm:prSet>
      <dgm:spPr/>
    </dgm:pt>
    <dgm:pt modelId="{EE913AF6-7EC0-44F0-BC52-C31C7AEFE74B}" type="pres">
      <dgm:prSet presAssocID="{57948B21-76D4-44E4-840B-444BBE400099}" presName="level3hierChild" presStyleCnt="0"/>
      <dgm:spPr/>
    </dgm:pt>
    <dgm:pt modelId="{BFF32293-288B-4B18-A46C-6F21B4ECCA02}" type="pres">
      <dgm:prSet presAssocID="{6D4A8DC1-BBD7-4E3D-BA1C-AFF836920286}" presName="conn2-1" presStyleLbl="parChTrans1D3" presStyleIdx="5" presStyleCnt="6"/>
      <dgm:spPr/>
    </dgm:pt>
    <dgm:pt modelId="{64A6E1C2-88AD-4270-A8CC-4A80BAC06568}" type="pres">
      <dgm:prSet presAssocID="{6D4A8DC1-BBD7-4E3D-BA1C-AFF836920286}" presName="connTx" presStyleLbl="parChTrans1D3" presStyleIdx="5" presStyleCnt="6"/>
      <dgm:spPr/>
    </dgm:pt>
    <dgm:pt modelId="{CAFBE143-B2AD-451B-84E1-4CD3665EED13}" type="pres">
      <dgm:prSet presAssocID="{4EF62727-A350-442D-8D7C-320C65AA4817}" presName="root2" presStyleCnt="0"/>
      <dgm:spPr/>
    </dgm:pt>
    <dgm:pt modelId="{1CA69BC5-2243-436D-9D75-3E43EA40651B}" type="pres">
      <dgm:prSet presAssocID="{4EF62727-A350-442D-8D7C-320C65AA4817}" presName="LevelTwoTextNode" presStyleLbl="node3" presStyleIdx="5" presStyleCnt="6">
        <dgm:presLayoutVars>
          <dgm:chPref val="3"/>
        </dgm:presLayoutVars>
      </dgm:prSet>
      <dgm:spPr/>
    </dgm:pt>
    <dgm:pt modelId="{501B5B83-C025-443B-9A14-A59C800ABBCA}" type="pres">
      <dgm:prSet presAssocID="{4EF62727-A350-442D-8D7C-320C65AA4817}" presName="level3hierChild" presStyleCnt="0"/>
      <dgm:spPr/>
    </dgm:pt>
  </dgm:ptLst>
  <dgm:cxnLst>
    <dgm:cxn modelId="{CDDC4707-C68B-4C23-B11A-60EC5D530B52}" type="presOf" srcId="{6D4A8DC1-BBD7-4E3D-BA1C-AFF836920286}" destId="{64A6E1C2-88AD-4270-A8CC-4A80BAC06568}" srcOrd="1" destOrd="0" presId="urn:microsoft.com/office/officeart/2008/layout/HorizontalMultiLevelHierarchy"/>
    <dgm:cxn modelId="{8393E912-47D2-4E83-835A-424EDBE8C592}" type="presOf" srcId="{4EF62727-A350-442D-8D7C-320C65AA4817}" destId="{1CA69BC5-2243-436D-9D75-3E43EA40651B}" srcOrd="0" destOrd="0" presId="urn:microsoft.com/office/officeart/2008/layout/HorizontalMultiLevelHierarchy"/>
    <dgm:cxn modelId="{9AC4F617-47E3-422A-AC54-60E625B66E2F}" type="presOf" srcId="{61A71E15-1B2E-4CF7-AE62-FF900C258A9C}" destId="{4DB44F4C-AFAD-43E2-91C5-E23ECC5485B2}" srcOrd="0" destOrd="0" presId="urn:microsoft.com/office/officeart/2008/layout/HorizontalMultiLevelHierarchy"/>
    <dgm:cxn modelId="{8A907A18-8B4A-4428-BB34-6785618A5A55}" type="presOf" srcId="{EA82D149-7AD5-4AFE-ABF9-3C02B1038C85}" destId="{6D18BC98-57AD-4ABD-BC7B-E6F4500DC768}" srcOrd="1" destOrd="0" presId="urn:microsoft.com/office/officeart/2008/layout/HorizontalMultiLevelHierarchy"/>
    <dgm:cxn modelId="{0DFF5F19-86EB-4A12-8E14-EC986375EE5C}" type="presOf" srcId="{498FC1A2-7DCE-4537-8E72-0BCEAF769BD5}" destId="{97D59E97-4DA7-47B2-A175-AAC23B207EBC}" srcOrd="0" destOrd="0" presId="urn:microsoft.com/office/officeart/2008/layout/HorizontalMultiLevelHierarchy"/>
    <dgm:cxn modelId="{12FF221D-E553-4880-9A37-3296512038E1}" type="presOf" srcId="{6D4A8DC1-BBD7-4E3D-BA1C-AFF836920286}" destId="{BFF32293-288B-4B18-A46C-6F21B4ECCA02}" srcOrd="0" destOrd="0" presId="urn:microsoft.com/office/officeart/2008/layout/HorizontalMultiLevelHierarchy"/>
    <dgm:cxn modelId="{55C5731F-712F-49FC-A972-B2CF410D3455}" srcId="{4F57E362-978D-4B1E-A6CC-09989773E8DB}" destId="{854D658E-21B8-46C4-946D-D1DFCC53B894}" srcOrd="6" destOrd="0" parTransId="{D4D5E253-A489-4A54-AC59-E08336F9875B}" sibTransId="{1C26BFF1-C636-468F-9DA8-0E1F4D197F2F}"/>
    <dgm:cxn modelId="{8ED5B91F-B725-4112-BA46-8BE110D6040F}" type="presOf" srcId="{F9F59EFC-D812-47AF-BFF6-42A1CCE63BBC}" destId="{8B5DF5A7-03EC-4931-ABF4-8C1B5D026F5D}" srcOrd="1" destOrd="0" presId="urn:microsoft.com/office/officeart/2008/layout/HorizontalMultiLevelHierarchy"/>
    <dgm:cxn modelId="{D951EE21-C732-41E1-A9DA-649A4460EE7E}" srcId="{4F57E362-978D-4B1E-A6CC-09989773E8DB}" destId="{B9FCE512-C554-4E26-A097-E592661566B0}" srcOrd="2" destOrd="0" parTransId="{2E0C665E-F287-4637-80DE-89F4D86FB9AE}" sibTransId="{7B43D7E0-11D0-4508-8C50-663DA93F1A9C}"/>
    <dgm:cxn modelId="{3B793F22-C927-4EB9-9015-006E7D0A3E26}" type="presOf" srcId="{D5446C58-2286-428E-BAF1-F219E2B8E05A}" destId="{44C61724-51A9-4574-BBCA-52B32F86DAAF}" srcOrd="0" destOrd="0" presId="urn:microsoft.com/office/officeart/2008/layout/HorizontalMultiLevelHierarchy"/>
    <dgm:cxn modelId="{5EF64831-AB03-4C0F-BFE4-C2A0E0F80DCB}" type="presOf" srcId="{1D44AD87-1A91-480C-AABB-DD3BB6237D3C}" destId="{ED3D2364-97D5-4548-BAD4-3EDC62DC9E3B}" srcOrd="0" destOrd="0" presId="urn:microsoft.com/office/officeart/2008/layout/HorizontalMultiLevelHierarchy"/>
    <dgm:cxn modelId="{DBC5E535-BF18-4D39-A744-28DBE8F83C22}" srcId="{72FAC807-09E6-4743-87DA-6ABB1D8CACE4}" destId="{A54EC3BA-45D2-4F7C-B426-81499F031928}" srcOrd="0" destOrd="0" parTransId="{88A7D48D-8326-417D-BC2A-EE617C37E834}" sibTransId="{C5975D16-AC9E-48B7-9292-E72487E32F64}"/>
    <dgm:cxn modelId="{6697E33C-1E31-4E10-9A99-FA869B408EE1}" type="presOf" srcId="{EA82D149-7AD5-4AFE-ABF9-3C02B1038C85}" destId="{760CA081-2FF2-41E0-9731-13B1FE368F39}" srcOrd="0" destOrd="0" presId="urn:microsoft.com/office/officeart/2008/layout/HorizontalMultiLevelHierarchy"/>
    <dgm:cxn modelId="{0771BC3F-F028-4373-A527-4A57B04D95F3}" type="presOf" srcId="{61A71E15-1B2E-4CF7-AE62-FF900C258A9C}" destId="{D3987B49-D33D-4195-830E-48AC33D8DAA5}" srcOrd="1" destOrd="0" presId="urn:microsoft.com/office/officeart/2008/layout/HorizontalMultiLevelHierarchy"/>
    <dgm:cxn modelId="{CD10BD5B-4D34-4456-9C74-916A074AF21A}" type="presOf" srcId="{C6D480EB-37CA-4D73-8081-CB4EE05FF533}" destId="{B007F819-ED3B-4835-9013-3211D89705E1}" srcOrd="0" destOrd="0" presId="urn:microsoft.com/office/officeart/2008/layout/HorizontalMultiLevelHierarchy"/>
    <dgm:cxn modelId="{76EBF65B-5BE2-4239-92BC-D86319F0CFD1}" type="presOf" srcId="{F81C450A-65C0-4F29-BFE3-7B87F423ED20}" destId="{76819463-ED06-4066-961D-96D66EDD86EF}" srcOrd="0" destOrd="0" presId="urn:microsoft.com/office/officeart/2008/layout/HorizontalMultiLevelHierarchy"/>
    <dgm:cxn modelId="{91E7205F-7994-49D5-AAF1-404DD8C9C99B}" type="presOf" srcId="{7D53AB70-93C2-4FA9-96F2-B8D8659F3603}" destId="{CF3D6315-110B-40F7-9F7B-536EA0ED04E3}" srcOrd="1" destOrd="0" presId="urn:microsoft.com/office/officeart/2008/layout/HorizontalMultiLevelHierarchy"/>
    <dgm:cxn modelId="{4B03B963-7400-41E8-A8E9-4805748E644C}" srcId="{72FAC807-09E6-4743-87DA-6ABB1D8CACE4}" destId="{3FCA27B7-6CCA-422B-9991-DBD590E019E8}" srcOrd="1" destOrd="0" parTransId="{C6D480EB-37CA-4D73-8081-CB4EE05FF533}" sibTransId="{503F7BA8-04AE-47F7-B0AB-96A2C2B40F7E}"/>
    <dgm:cxn modelId="{C442CF46-97F2-4E02-8E22-D4E1C838F675}" type="presOf" srcId="{381B4843-F3A9-438F-B6EC-593A69199ABB}" destId="{BA622C9F-394C-4075-B011-829FC767B670}" srcOrd="0" destOrd="0" presId="urn:microsoft.com/office/officeart/2008/layout/HorizontalMultiLevelHierarchy"/>
    <dgm:cxn modelId="{3D473968-EC1A-4B6C-A2E4-805FFEF40AF6}" type="presOf" srcId="{2E0C665E-F287-4637-80DE-89F4D86FB9AE}" destId="{4370B9EA-2DD1-4C16-997E-925BAF3593F7}" srcOrd="1" destOrd="0" presId="urn:microsoft.com/office/officeart/2008/layout/HorizontalMultiLevelHierarchy"/>
    <dgm:cxn modelId="{57A48668-EEFD-4370-926F-25D5FA269E06}" type="presOf" srcId="{735DC423-A513-400B-8169-6F666C828FC7}" destId="{5F881D46-713D-4BB5-926B-C636ADBA0E83}" srcOrd="1" destOrd="0" presId="urn:microsoft.com/office/officeart/2008/layout/HorizontalMultiLevelHierarchy"/>
    <dgm:cxn modelId="{B16FB34C-9A42-497D-A97C-F82D17F42D5A}" type="presOf" srcId="{A2FFD237-8202-4139-9515-6D8CF9D64F89}" destId="{FAD052EB-33A9-4532-BF96-2446CC9B21DF}" srcOrd="1" destOrd="0" presId="urn:microsoft.com/office/officeart/2008/layout/HorizontalMultiLevelHierarchy"/>
    <dgm:cxn modelId="{7E413D4D-BCB1-48E5-8916-991D87BFCE3E}" type="presOf" srcId="{D4D5E253-A489-4A54-AC59-E08336F9875B}" destId="{A7DBDF18-6E08-45A3-B5CB-A6A181DB41F1}" srcOrd="1" destOrd="0" presId="urn:microsoft.com/office/officeart/2008/layout/HorizontalMultiLevelHierarchy"/>
    <dgm:cxn modelId="{3BE4914F-5ADC-4E48-81E3-123E2F74AB6D}" srcId="{B864F701-0BC3-4EE6-B7B7-3C2FBEA03169}" destId="{381B4843-F3A9-438F-B6EC-593A69199ABB}" srcOrd="3" destOrd="0" parTransId="{EA82D149-7AD5-4AFE-ABF9-3C02B1038C85}" sibTransId="{77820A9A-0E47-4936-98C7-63BAFD84916A}"/>
    <dgm:cxn modelId="{3A0C1054-1EED-4E25-BEAD-0CDFFC70C6F6}" type="presOf" srcId="{713BA9D0-7627-480D-B331-584FE6560F9F}" destId="{7D0BEED8-EDB9-4895-B438-B91B07A3616F}" srcOrd="0" destOrd="0" presId="urn:microsoft.com/office/officeart/2008/layout/HorizontalMultiLevelHierarchy"/>
    <dgm:cxn modelId="{C2537B74-CEAF-41AE-9490-5404EE9ECAD5}" srcId="{4F57E362-978D-4B1E-A6CC-09989773E8DB}" destId="{72FAC807-09E6-4743-87DA-6ABB1D8CACE4}" srcOrd="0" destOrd="0" parTransId="{A2FFD237-8202-4139-9515-6D8CF9D64F89}" sibTransId="{CB80E95E-CC3A-4F7E-A1D4-A9F012CEF55E}"/>
    <dgm:cxn modelId="{809D2856-36E6-4E79-A2FE-C2B24BEE3257}" type="presOf" srcId="{8C2676BC-03CA-4E3C-B938-4D32B15A6DAE}" destId="{6F246690-C512-4F4E-821B-98C2C6449576}" srcOrd="0" destOrd="0" presId="urn:microsoft.com/office/officeart/2008/layout/HorizontalMultiLevelHierarchy"/>
    <dgm:cxn modelId="{38012457-B809-4004-912E-3BA7EEF34E51}" type="presOf" srcId="{77EBA04F-520B-4559-A774-57980517A02E}" destId="{CD253624-8519-4129-B108-6911A95DFB90}" srcOrd="0" destOrd="0" presId="urn:microsoft.com/office/officeart/2008/layout/HorizontalMultiLevelHierarchy"/>
    <dgm:cxn modelId="{A4C22F57-56C8-4934-B057-F6ACA447C153}" type="presOf" srcId="{88A7D48D-8326-417D-BC2A-EE617C37E834}" destId="{B7C92D7E-08E3-46E5-B91A-0102BAE2C569}" srcOrd="0" destOrd="0" presId="urn:microsoft.com/office/officeart/2008/layout/HorizontalMultiLevelHierarchy"/>
    <dgm:cxn modelId="{D05BCE7B-1DC4-4E2C-A22B-11D003AC7ACE}" srcId="{4F57E362-978D-4B1E-A6CC-09989773E8DB}" destId="{F81C450A-65C0-4F29-BFE3-7B87F423ED20}" srcOrd="1" destOrd="0" parTransId="{D5446C58-2286-428E-BAF1-F219E2B8E05A}" sibTransId="{E027E166-7473-4C8C-998D-34028C427D59}"/>
    <dgm:cxn modelId="{17151F7C-7B7B-492D-9EC4-9B261B7374EC}" type="presOf" srcId="{823872AD-5CF9-4ECA-9B85-9E60B250349C}" destId="{44F2A6BE-B66B-4B4A-B5C0-F5AAFE1B5E80}" srcOrd="0" destOrd="0" presId="urn:microsoft.com/office/officeart/2008/layout/HorizontalMultiLevelHierarchy"/>
    <dgm:cxn modelId="{DDB86280-FEEC-42A3-84B2-A02442C7174A}" type="presOf" srcId="{561AD545-18A0-4997-9B5A-18541B215D7E}" destId="{250A7A2A-C412-4C41-992B-E705F12D6CB1}" srcOrd="0" destOrd="0" presId="urn:microsoft.com/office/officeart/2008/layout/HorizontalMultiLevelHierarchy"/>
    <dgm:cxn modelId="{6D96AC86-46F8-4850-8495-323D97E90C0F}" srcId="{72FAC807-09E6-4743-87DA-6ABB1D8CACE4}" destId="{561AD545-18A0-4997-9B5A-18541B215D7E}" srcOrd="2" destOrd="0" parTransId="{060AE10B-BCB9-4A05-97AB-DE794A4A2B49}" sibTransId="{172F1C04-6920-46A2-80D7-D7086EDF132F}"/>
    <dgm:cxn modelId="{042D378B-B38A-4B7E-A64B-4A796F8E4A0C}" type="presOf" srcId="{D4D5E253-A489-4A54-AC59-E08336F9875B}" destId="{982FDE2B-5B03-4A9A-B24E-F15F0821C796}" srcOrd="0" destOrd="0" presId="urn:microsoft.com/office/officeart/2008/layout/HorizontalMultiLevelHierarchy"/>
    <dgm:cxn modelId="{0D93818B-2EF9-4138-9637-3C7B53A347B7}" srcId="{4F57E362-978D-4B1E-A6CC-09989773E8DB}" destId="{5BBF0185-7AF6-4903-987D-94BE39EEF57E}" srcOrd="3" destOrd="0" parTransId="{735DC423-A513-400B-8169-6F666C828FC7}" sibTransId="{A80FE5F3-42B3-4AEC-99E1-46A72F1212A1}"/>
    <dgm:cxn modelId="{DBAF018C-D565-46C2-80FD-00491570E726}" srcId="{854D658E-21B8-46C4-946D-D1DFCC53B894}" destId="{4EF62727-A350-442D-8D7C-320C65AA4817}" srcOrd="2" destOrd="0" parTransId="{6D4A8DC1-BBD7-4E3D-BA1C-AFF836920286}" sibTransId="{496D7D66-ECE7-4505-B7DC-AD7FCC761BC9}"/>
    <dgm:cxn modelId="{ABB6F18C-5DB9-40E3-BC8D-99EEB7AC696A}" type="presOf" srcId="{689F7F4A-B04F-42D8-A601-6A6EF814A432}" destId="{B7496B17-38BC-4759-AB85-5BD5605CFECB}" srcOrd="0" destOrd="0" presId="urn:microsoft.com/office/officeart/2008/layout/HorizontalMultiLevelHierarchy"/>
    <dgm:cxn modelId="{8D55A993-077E-4EFD-8DCB-4AEF33DB5972}" type="presOf" srcId="{060AE10B-BCB9-4A05-97AB-DE794A4A2B49}" destId="{D9AC2DE9-F202-468B-A54B-0128E9903EB8}" srcOrd="1" destOrd="0" presId="urn:microsoft.com/office/officeart/2008/layout/HorizontalMultiLevelHierarchy"/>
    <dgm:cxn modelId="{E44DAB95-78AE-41F9-8597-C4AF15BA2F48}" type="presOf" srcId="{A54EC3BA-45D2-4F7C-B426-81499F031928}" destId="{1345D03D-FED2-468E-BA3E-76D0CD533408}" srcOrd="0" destOrd="0" presId="urn:microsoft.com/office/officeart/2008/layout/HorizontalMultiLevelHierarchy"/>
    <dgm:cxn modelId="{37E4DF95-FCC2-4FC6-977C-8AFEAD2F26E2}" type="presOf" srcId="{F9F59EFC-D812-47AF-BFF6-42A1CCE63BBC}" destId="{547A6DC4-74CE-4352-B4F6-E16324DBA5DE}" srcOrd="0" destOrd="0" presId="urn:microsoft.com/office/officeart/2008/layout/HorizontalMultiLevelHierarchy"/>
    <dgm:cxn modelId="{0940319D-EEEB-460E-BA1F-BF79E8FC1DE8}" srcId="{B864F701-0BC3-4EE6-B7B7-3C2FBEA03169}" destId="{689F7F4A-B04F-42D8-A601-6A6EF814A432}" srcOrd="2" destOrd="0" parTransId="{61A71E15-1B2E-4CF7-AE62-FF900C258A9C}" sibTransId="{42BCB97F-F07C-41A6-9C64-361AF0E040C5}"/>
    <dgm:cxn modelId="{7313819D-65BF-464B-9C6C-1DD21DEDC539}" type="presOf" srcId="{7CEA60A2-3E08-42FD-8D05-9D77CC8FA2C2}" destId="{DDEC3A58-BB6E-4546-A613-2B4552FD3269}" srcOrd="0" destOrd="0" presId="urn:microsoft.com/office/officeart/2008/layout/HorizontalMultiLevelHierarchy"/>
    <dgm:cxn modelId="{3AB36AA2-095A-4A7B-94AC-719ABCF256C8}" srcId="{713BA9D0-7627-480D-B331-584FE6560F9F}" destId="{4F57E362-978D-4B1E-A6CC-09989773E8DB}" srcOrd="0" destOrd="0" parTransId="{4D0DAEC8-0F1D-428C-BFB7-C4B298C363E9}" sibTransId="{5C5AE848-1D28-44EC-B7D5-97D4CA981A71}"/>
    <dgm:cxn modelId="{6A1F7BA4-62B4-41A7-8748-2A75CF7B543A}" type="presOf" srcId="{C6D480EB-37CA-4D73-8081-CB4EE05FF533}" destId="{5D35B5D2-AE8E-45E9-86C2-4319AD7F8D3E}" srcOrd="1" destOrd="0" presId="urn:microsoft.com/office/officeart/2008/layout/HorizontalMultiLevelHierarchy"/>
    <dgm:cxn modelId="{68D11DAC-C27A-49F8-A6FD-7CD20DBAE748}" type="presOf" srcId="{735DC423-A513-400B-8169-6F666C828FC7}" destId="{DA30A9E1-2F40-4193-9130-FB90EA349EBE}" srcOrd="0" destOrd="0" presId="urn:microsoft.com/office/officeart/2008/layout/HorizontalMultiLevelHierarchy"/>
    <dgm:cxn modelId="{BC33F3AD-F0A7-4C9F-A702-C21480A53481}" type="presOf" srcId="{90C183BD-3E8D-4AFF-9916-535E883E4B13}" destId="{1B2D557F-5BB2-4922-991C-AF68A50E029B}" srcOrd="1" destOrd="0" presId="urn:microsoft.com/office/officeart/2008/layout/HorizontalMultiLevelHierarchy"/>
    <dgm:cxn modelId="{04425AB2-B14E-4FB7-B05D-621507E6FF4C}" srcId="{4F57E362-978D-4B1E-A6CC-09989773E8DB}" destId="{7CEA60A2-3E08-42FD-8D05-9D77CC8FA2C2}" srcOrd="4" destOrd="0" parTransId="{1D44AD87-1A91-480C-AABB-DD3BB6237D3C}" sibTransId="{0DE4EFC7-F692-434F-8AA3-F94E5F3A34A2}"/>
    <dgm:cxn modelId="{BD06FEB7-85BB-4D15-8F51-2D15A6EA7132}" type="presOf" srcId="{EE6C4091-4E22-440E-A0BE-9BACA4FCD533}" destId="{BF469CB9-1DF8-43D6-A079-EA1A9B80C64D}" srcOrd="1" destOrd="0" presId="urn:microsoft.com/office/officeart/2008/layout/HorizontalMultiLevelHierarchy"/>
    <dgm:cxn modelId="{B2561DB8-87CE-45BE-819A-53B90188E286}" type="presOf" srcId="{B864F701-0BC3-4EE6-B7B7-3C2FBEA03169}" destId="{79F3EF8D-608B-4B71-BCAD-304FE6232D8B}" srcOrd="0" destOrd="0" presId="urn:microsoft.com/office/officeart/2008/layout/HorizontalMultiLevelHierarchy"/>
    <dgm:cxn modelId="{26D921BA-BA03-4C7C-8D75-C0963412FB41}" srcId="{854D658E-21B8-46C4-946D-D1DFCC53B894}" destId="{B864F701-0BC3-4EE6-B7B7-3C2FBEA03169}" srcOrd="0" destOrd="0" parTransId="{77EBA04F-520B-4559-A774-57980517A02E}" sibTransId="{E2494289-7D92-4339-BB2C-F5C70148BB05}"/>
    <dgm:cxn modelId="{96DC2BBA-B8EA-4449-84BF-2A5F2BAADFA2}" type="presOf" srcId="{4F57E362-978D-4B1E-A6CC-09989773E8DB}" destId="{72664109-852F-4B24-9B57-672F61FECA7F}" srcOrd="0" destOrd="0" presId="urn:microsoft.com/office/officeart/2008/layout/HorizontalMultiLevelHierarchy"/>
    <dgm:cxn modelId="{ACFEEEBA-E857-488A-AA10-AE6D268767B8}" type="presOf" srcId="{90C183BD-3E8D-4AFF-9916-535E883E4B13}" destId="{1678B6E1-A777-4DF5-8C8B-60EFCC9F45F5}" srcOrd="0" destOrd="0" presId="urn:microsoft.com/office/officeart/2008/layout/HorizontalMultiLevelHierarchy"/>
    <dgm:cxn modelId="{D16C7EBB-C1CA-4A2D-B2B0-5A15E9F47DA4}" type="presOf" srcId="{7D53AB70-93C2-4FA9-96F2-B8D8659F3603}" destId="{A33879C2-2693-45C4-AC72-9E313D3EFB0F}" srcOrd="0" destOrd="0" presId="urn:microsoft.com/office/officeart/2008/layout/HorizontalMultiLevelHierarchy"/>
    <dgm:cxn modelId="{757261BC-9795-4FA3-8208-29B9411DB4BD}" type="presOf" srcId="{17CBBD49-7B8C-446E-9C72-FB0F446EDE47}" destId="{6236FB50-4866-4155-A6E3-6712F8398FBD}" srcOrd="0" destOrd="0" presId="urn:microsoft.com/office/officeart/2008/layout/HorizontalMultiLevelHierarchy"/>
    <dgm:cxn modelId="{11DB79C1-C1C8-4707-A4D3-2EF3489EA31D}" type="presOf" srcId="{1D44AD87-1A91-480C-AABB-DD3BB6237D3C}" destId="{6F703A15-03C8-4BFC-8B20-3D1673EE6858}" srcOrd="1" destOrd="0" presId="urn:microsoft.com/office/officeart/2008/layout/HorizontalMultiLevelHierarchy"/>
    <dgm:cxn modelId="{0DC9BEC2-E310-4DA7-AD50-40F7D1E4BAFE}" type="presOf" srcId="{EE6C4091-4E22-440E-A0BE-9BACA4FCD533}" destId="{6B756D05-0C87-4234-BDF4-89EA4033512F}" srcOrd="0" destOrd="0" presId="urn:microsoft.com/office/officeart/2008/layout/HorizontalMultiLevelHierarchy"/>
    <dgm:cxn modelId="{6FE325C4-A77B-4E75-AC74-D46C020B3363}" type="presOf" srcId="{77EBA04F-520B-4559-A774-57980517A02E}" destId="{450DC8FD-3107-4FF1-A4ED-66EE5DA29378}" srcOrd="1" destOrd="0" presId="urn:microsoft.com/office/officeart/2008/layout/HorizontalMultiLevelHierarchy"/>
    <dgm:cxn modelId="{0597E6C4-D9C6-41CA-94B0-E0F5185BCB3E}" srcId="{B864F701-0BC3-4EE6-B7B7-3C2FBEA03169}" destId="{8C2676BC-03CA-4E3C-B938-4D32B15A6DAE}" srcOrd="0" destOrd="0" parTransId="{EE6C4091-4E22-440E-A0BE-9BACA4FCD533}" sibTransId="{AEE7C244-DE4E-4629-AC72-2BCC02889E68}"/>
    <dgm:cxn modelId="{65F151C5-99D6-4CDB-B163-15B8E686A490}" type="presOf" srcId="{3FCA27B7-6CCA-422B-9991-DBD590E019E8}" destId="{05F02C67-0015-4094-A7F8-362C5069D213}" srcOrd="0" destOrd="0" presId="urn:microsoft.com/office/officeart/2008/layout/HorizontalMultiLevelHierarchy"/>
    <dgm:cxn modelId="{B02EE9C8-5B01-43F0-9C2B-E946E999BC3D}" type="presOf" srcId="{854D658E-21B8-46C4-946D-D1DFCC53B894}" destId="{E441A63E-E484-4B8E-860A-8574F142477E}" srcOrd="0" destOrd="0" presId="urn:microsoft.com/office/officeart/2008/layout/HorizontalMultiLevelHierarchy"/>
    <dgm:cxn modelId="{250AE0D3-CE7D-427E-BD89-42B394D56D9A}" type="presOf" srcId="{A2FFD237-8202-4139-9515-6D8CF9D64F89}" destId="{0622675E-7202-4948-9AC8-1D83AF35C08D}" srcOrd="0" destOrd="0" presId="urn:microsoft.com/office/officeart/2008/layout/HorizontalMultiLevelHierarchy"/>
    <dgm:cxn modelId="{FE3C05D5-5465-4313-B964-A570476F7E98}" srcId="{854D658E-21B8-46C4-946D-D1DFCC53B894}" destId="{57948B21-76D4-44E4-840B-444BBE400099}" srcOrd="1" destOrd="0" parTransId="{90C183BD-3E8D-4AFF-9916-535E883E4B13}" sibTransId="{28BC8D3D-3C95-4D76-8532-6D1A7A391F7A}"/>
    <dgm:cxn modelId="{B31755D7-B2C0-43D9-AA28-F685B2B7685B}" type="presOf" srcId="{060AE10B-BCB9-4A05-97AB-DE794A4A2B49}" destId="{8AA69419-287E-4BFF-A15A-622D3913E969}" srcOrd="0" destOrd="0" presId="urn:microsoft.com/office/officeart/2008/layout/HorizontalMultiLevelHierarchy"/>
    <dgm:cxn modelId="{8ECF35DD-7BBA-485E-9AA4-DCC4E8AB121A}" type="presOf" srcId="{57948B21-76D4-44E4-840B-444BBE400099}" destId="{0D07C1FE-2922-4323-9051-740DCB409CEC}" srcOrd="0" destOrd="0" presId="urn:microsoft.com/office/officeart/2008/layout/HorizontalMultiLevelHierarchy"/>
    <dgm:cxn modelId="{00C868E0-01A8-48DD-8AEB-F4B0DAF9AAA9}" type="presOf" srcId="{72FAC807-09E6-4743-87DA-6ABB1D8CACE4}" destId="{93537B50-725C-4DE1-A097-E9A484546847}" srcOrd="0" destOrd="0" presId="urn:microsoft.com/office/officeart/2008/layout/HorizontalMultiLevelHierarchy"/>
    <dgm:cxn modelId="{0CF095E1-DA20-4BAB-8686-B5B4D0B6E05D}" type="presOf" srcId="{77B355E7-D311-41A1-8ADC-B854FEE6710A}" destId="{A5DC40F8-EC10-4A23-A98A-412095728E8D}" srcOrd="0" destOrd="0" presId="urn:microsoft.com/office/officeart/2008/layout/HorizontalMultiLevelHierarchy"/>
    <dgm:cxn modelId="{EEFDD1E5-082E-4737-A84F-F52FF2DFBD13}" srcId="{4F57E362-978D-4B1E-A6CC-09989773E8DB}" destId="{498FC1A2-7DCE-4537-8E72-0BCEAF769BD5}" srcOrd="5" destOrd="0" parTransId="{77B355E7-D311-41A1-8ADC-B854FEE6710A}" sibTransId="{6B5B4DED-69EF-40AE-BC8E-BE02B34E2353}"/>
    <dgm:cxn modelId="{E01DC5E8-F49F-42A8-8F41-2925F20590C0}" type="presOf" srcId="{77B355E7-D311-41A1-8ADC-B854FEE6710A}" destId="{FA30DC46-C1B9-4DD6-9BFA-7ED7984B856B}" srcOrd="1" destOrd="0" presId="urn:microsoft.com/office/officeart/2008/layout/HorizontalMultiLevelHierarchy"/>
    <dgm:cxn modelId="{20F428EB-8DDF-48B2-8848-B146BFD6A114}" type="presOf" srcId="{88A7D48D-8326-417D-BC2A-EE617C37E834}" destId="{27827225-043E-4A26-9467-D98DB3898280}" srcOrd="1" destOrd="0" presId="urn:microsoft.com/office/officeart/2008/layout/HorizontalMultiLevelHierarchy"/>
    <dgm:cxn modelId="{19DC08EC-D842-4DAF-8124-EE8441BE9EC0}" type="presOf" srcId="{2E0C665E-F287-4637-80DE-89F4D86FB9AE}" destId="{5F6FC077-65F3-4F4D-BDE4-0169D12081BA}" srcOrd="0" destOrd="0" presId="urn:microsoft.com/office/officeart/2008/layout/HorizontalMultiLevelHierarchy"/>
    <dgm:cxn modelId="{6E0948F5-9DDA-48CF-A6DF-7ADFA89056E1}" type="presOf" srcId="{B9FCE512-C554-4E26-A097-E592661566B0}" destId="{A760995E-1105-480E-8410-4A761277003E}" srcOrd="0" destOrd="0" presId="urn:microsoft.com/office/officeart/2008/layout/HorizontalMultiLevelHierarchy"/>
    <dgm:cxn modelId="{3D14B9F5-2EBA-41AD-98DA-E836266AA721}" srcId="{B864F701-0BC3-4EE6-B7B7-3C2FBEA03169}" destId="{17CBBD49-7B8C-446E-9C72-FB0F446EDE47}" srcOrd="1" destOrd="0" parTransId="{F9F59EFC-D812-47AF-BFF6-42A1CCE63BBC}" sibTransId="{DF215235-7A91-4BD5-85FA-8C294C498F22}"/>
    <dgm:cxn modelId="{E2C50EF7-FECC-4ED2-A7EF-4F29DDAC7319}" type="presOf" srcId="{5BBF0185-7AF6-4903-987D-94BE39EEF57E}" destId="{156BA952-CD94-43DA-BA92-BBEDAF480B82}" srcOrd="0" destOrd="0" presId="urn:microsoft.com/office/officeart/2008/layout/HorizontalMultiLevelHierarchy"/>
    <dgm:cxn modelId="{D8C700FE-6603-46B2-A115-8E779CB279DD}" srcId="{B864F701-0BC3-4EE6-B7B7-3C2FBEA03169}" destId="{823872AD-5CF9-4ECA-9B85-9E60B250349C}" srcOrd="4" destOrd="0" parTransId="{7D53AB70-93C2-4FA9-96F2-B8D8659F3603}" sibTransId="{893B7F36-5441-4959-9C31-023F360C1911}"/>
    <dgm:cxn modelId="{54E703FE-17A7-41C7-B257-A8E7B12C8313}" type="presOf" srcId="{D5446C58-2286-428E-BAF1-F219E2B8E05A}" destId="{094A754E-6346-4D53-A6D8-69703783F350}" srcOrd="1" destOrd="0" presId="urn:microsoft.com/office/officeart/2008/layout/HorizontalMultiLevelHierarchy"/>
    <dgm:cxn modelId="{3008BD81-B593-4FEA-823B-B8582BDDDBCA}" type="presParOf" srcId="{7D0BEED8-EDB9-4895-B438-B91B07A3616F}" destId="{DCF953D5-20A5-41E9-AC4F-24EE62A94DB1}" srcOrd="0" destOrd="0" presId="urn:microsoft.com/office/officeart/2008/layout/HorizontalMultiLevelHierarchy"/>
    <dgm:cxn modelId="{FC2CF600-7961-4DF5-A731-920F8891D286}" type="presParOf" srcId="{DCF953D5-20A5-41E9-AC4F-24EE62A94DB1}" destId="{72664109-852F-4B24-9B57-672F61FECA7F}" srcOrd="0" destOrd="0" presId="urn:microsoft.com/office/officeart/2008/layout/HorizontalMultiLevelHierarchy"/>
    <dgm:cxn modelId="{37389B95-4386-4884-8D08-8E983EA9C361}" type="presParOf" srcId="{DCF953D5-20A5-41E9-AC4F-24EE62A94DB1}" destId="{B1A58D82-8B0E-4039-ABC9-C98D0F117FFA}" srcOrd="1" destOrd="0" presId="urn:microsoft.com/office/officeart/2008/layout/HorizontalMultiLevelHierarchy"/>
    <dgm:cxn modelId="{9F635D79-D24B-4B1A-97C0-142E4991DCED}" type="presParOf" srcId="{B1A58D82-8B0E-4039-ABC9-C98D0F117FFA}" destId="{0622675E-7202-4948-9AC8-1D83AF35C08D}" srcOrd="0" destOrd="0" presId="urn:microsoft.com/office/officeart/2008/layout/HorizontalMultiLevelHierarchy"/>
    <dgm:cxn modelId="{22B89305-C828-4433-BD52-9B94863992E6}" type="presParOf" srcId="{0622675E-7202-4948-9AC8-1D83AF35C08D}" destId="{FAD052EB-33A9-4532-BF96-2446CC9B21DF}" srcOrd="0" destOrd="0" presId="urn:microsoft.com/office/officeart/2008/layout/HorizontalMultiLevelHierarchy"/>
    <dgm:cxn modelId="{640CCA03-54F4-4E30-99E0-83D6CA5A141F}" type="presParOf" srcId="{B1A58D82-8B0E-4039-ABC9-C98D0F117FFA}" destId="{AFE93F39-361E-4274-8518-CEC49E2E73F5}" srcOrd="1" destOrd="0" presId="urn:microsoft.com/office/officeart/2008/layout/HorizontalMultiLevelHierarchy"/>
    <dgm:cxn modelId="{7D54D6B3-178A-4159-8518-0502BED9746A}" type="presParOf" srcId="{AFE93F39-361E-4274-8518-CEC49E2E73F5}" destId="{93537B50-725C-4DE1-A097-E9A484546847}" srcOrd="0" destOrd="0" presId="urn:microsoft.com/office/officeart/2008/layout/HorizontalMultiLevelHierarchy"/>
    <dgm:cxn modelId="{F6ACB4D9-720F-4D9A-844F-DD7E69D25987}" type="presParOf" srcId="{AFE93F39-361E-4274-8518-CEC49E2E73F5}" destId="{78E7FD2B-E23C-456C-B68B-436ECC86EB92}" srcOrd="1" destOrd="0" presId="urn:microsoft.com/office/officeart/2008/layout/HorizontalMultiLevelHierarchy"/>
    <dgm:cxn modelId="{40EEDE78-D723-4FD0-BB3A-E772A9969310}" type="presParOf" srcId="{78E7FD2B-E23C-456C-B68B-436ECC86EB92}" destId="{B7C92D7E-08E3-46E5-B91A-0102BAE2C569}" srcOrd="0" destOrd="0" presId="urn:microsoft.com/office/officeart/2008/layout/HorizontalMultiLevelHierarchy"/>
    <dgm:cxn modelId="{E072208C-B901-4806-9EAD-2DCEC345A832}" type="presParOf" srcId="{B7C92D7E-08E3-46E5-B91A-0102BAE2C569}" destId="{27827225-043E-4A26-9467-D98DB3898280}" srcOrd="0" destOrd="0" presId="urn:microsoft.com/office/officeart/2008/layout/HorizontalMultiLevelHierarchy"/>
    <dgm:cxn modelId="{F73BC354-8CC2-43A4-953D-3E5A9FD2563C}" type="presParOf" srcId="{78E7FD2B-E23C-456C-B68B-436ECC86EB92}" destId="{9691AA5C-F0DD-4BAE-8760-D9BCED38E353}" srcOrd="1" destOrd="0" presId="urn:microsoft.com/office/officeart/2008/layout/HorizontalMultiLevelHierarchy"/>
    <dgm:cxn modelId="{D0A8BBED-08F2-4973-A75A-D474CE672560}" type="presParOf" srcId="{9691AA5C-F0DD-4BAE-8760-D9BCED38E353}" destId="{1345D03D-FED2-468E-BA3E-76D0CD533408}" srcOrd="0" destOrd="0" presId="urn:microsoft.com/office/officeart/2008/layout/HorizontalMultiLevelHierarchy"/>
    <dgm:cxn modelId="{080BAB14-ECAB-471E-BCB5-5ED6210060F8}" type="presParOf" srcId="{9691AA5C-F0DD-4BAE-8760-D9BCED38E353}" destId="{CF69F855-4200-4B03-9A06-C6196E3F8924}" srcOrd="1" destOrd="0" presId="urn:microsoft.com/office/officeart/2008/layout/HorizontalMultiLevelHierarchy"/>
    <dgm:cxn modelId="{859B925C-7A8D-480C-83C8-329743A91F05}" type="presParOf" srcId="{78E7FD2B-E23C-456C-B68B-436ECC86EB92}" destId="{B007F819-ED3B-4835-9013-3211D89705E1}" srcOrd="2" destOrd="0" presId="urn:microsoft.com/office/officeart/2008/layout/HorizontalMultiLevelHierarchy"/>
    <dgm:cxn modelId="{3344C0D1-C328-435F-91D4-5A7AD0BF314E}" type="presParOf" srcId="{B007F819-ED3B-4835-9013-3211D89705E1}" destId="{5D35B5D2-AE8E-45E9-86C2-4319AD7F8D3E}" srcOrd="0" destOrd="0" presId="urn:microsoft.com/office/officeart/2008/layout/HorizontalMultiLevelHierarchy"/>
    <dgm:cxn modelId="{3220A1F6-146E-4A65-B082-0E3AA387A476}" type="presParOf" srcId="{78E7FD2B-E23C-456C-B68B-436ECC86EB92}" destId="{80B6FA50-4372-445C-98D3-F9A46AF38D71}" srcOrd="3" destOrd="0" presId="urn:microsoft.com/office/officeart/2008/layout/HorizontalMultiLevelHierarchy"/>
    <dgm:cxn modelId="{DD3234E7-2549-4B6A-9336-11F39F280B4B}" type="presParOf" srcId="{80B6FA50-4372-445C-98D3-F9A46AF38D71}" destId="{05F02C67-0015-4094-A7F8-362C5069D213}" srcOrd="0" destOrd="0" presId="urn:microsoft.com/office/officeart/2008/layout/HorizontalMultiLevelHierarchy"/>
    <dgm:cxn modelId="{F22C9C35-EA58-4209-9A89-980543D8F57D}" type="presParOf" srcId="{80B6FA50-4372-445C-98D3-F9A46AF38D71}" destId="{F585C066-B2BC-451C-A5F3-DFB964E501E0}" srcOrd="1" destOrd="0" presId="urn:microsoft.com/office/officeart/2008/layout/HorizontalMultiLevelHierarchy"/>
    <dgm:cxn modelId="{3A8E6E62-DB82-4BD0-AC19-D8CC9E08CBB1}" type="presParOf" srcId="{78E7FD2B-E23C-456C-B68B-436ECC86EB92}" destId="{8AA69419-287E-4BFF-A15A-622D3913E969}" srcOrd="4" destOrd="0" presId="urn:microsoft.com/office/officeart/2008/layout/HorizontalMultiLevelHierarchy"/>
    <dgm:cxn modelId="{B1E3C78C-61B3-4B31-B733-51B9C5BFED5B}" type="presParOf" srcId="{8AA69419-287E-4BFF-A15A-622D3913E969}" destId="{D9AC2DE9-F202-468B-A54B-0128E9903EB8}" srcOrd="0" destOrd="0" presId="urn:microsoft.com/office/officeart/2008/layout/HorizontalMultiLevelHierarchy"/>
    <dgm:cxn modelId="{8F80894F-562A-46F7-A9B2-5AB842732566}" type="presParOf" srcId="{78E7FD2B-E23C-456C-B68B-436ECC86EB92}" destId="{69C2D9BC-7341-4D36-81A9-7F60B0BD3237}" srcOrd="5" destOrd="0" presId="urn:microsoft.com/office/officeart/2008/layout/HorizontalMultiLevelHierarchy"/>
    <dgm:cxn modelId="{419AD04C-5888-447A-99C5-69D96E11D3EB}" type="presParOf" srcId="{69C2D9BC-7341-4D36-81A9-7F60B0BD3237}" destId="{250A7A2A-C412-4C41-992B-E705F12D6CB1}" srcOrd="0" destOrd="0" presId="urn:microsoft.com/office/officeart/2008/layout/HorizontalMultiLevelHierarchy"/>
    <dgm:cxn modelId="{A2AFD56B-7D7B-4CDE-B4E5-571306EE5845}" type="presParOf" srcId="{69C2D9BC-7341-4D36-81A9-7F60B0BD3237}" destId="{198E8DE1-B101-4493-8AD6-00F5D81A228B}" srcOrd="1" destOrd="0" presId="urn:microsoft.com/office/officeart/2008/layout/HorizontalMultiLevelHierarchy"/>
    <dgm:cxn modelId="{4D3AB652-6974-451C-916B-44B7F6AD88D7}" type="presParOf" srcId="{B1A58D82-8B0E-4039-ABC9-C98D0F117FFA}" destId="{44C61724-51A9-4574-BBCA-52B32F86DAAF}" srcOrd="2" destOrd="0" presId="urn:microsoft.com/office/officeart/2008/layout/HorizontalMultiLevelHierarchy"/>
    <dgm:cxn modelId="{EAB07826-760C-4F9F-97B7-0D62CAEC70A9}" type="presParOf" srcId="{44C61724-51A9-4574-BBCA-52B32F86DAAF}" destId="{094A754E-6346-4D53-A6D8-69703783F350}" srcOrd="0" destOrd="0" presId="urn:microsoft.com/office/officeart/2008/layout/HorizontalMultiLevelHierarchy"/>
    <dgm:cxn modelId="{C9EDD1DC-4B64-42F5-B736-5F11939857BF}" type="presParOf" srcId="{B1A58D82-8B0E-4039-ABC9-C98D0F117FFA}" destId="{C614A12E-3535-48EB-A807-A64CDC091A47}" srcOrd="3" destOrd="0" presId="urn:microsoft.com/office/officeart/2008/layout/HorizontalMultiLevelHierarchy"/>
    <dgm:cxn modelId="{827156F2-C570-442B-B401-73BF94A311BC}" type="presParOf" srcId="{C614A12E-3535-48EB-A807-A64CDC091A47}" destId="{76819463-ED06-4066-961D-96D66EDD86EF}" srcOrd="0" destOrd="0" presId="urn:microsoft.com/office/officeart/2008/layout/HorizontalMultiLevelHierarchy"/>
    <dgm:cxn modelId="{6D08269C-3E0A-4269-9504-7AFEF49885FA}" type="presParOf" srcId="{C614A12E-3535-48EB-A807-A64CDC091A47}" destId="{A3CF1F88-1B8E-4FFE-A022-FFDE6C67EDA8}" srcOrd="1" destOrd="0" presId="urn:microsoft.com/office/officeart/2008/layout/HorizontalMultiLevelHierarchy"/>
    <dgm:cxn modelId="{8BD02C89-3C45-44B4-8F1A-D1B95B34B883}" type="presParOf" srcId="{B1A58D82-8B0E-4039-ABC9-C98D0F117FFA}" destId="{5F6FC077-65F3-4F4D-BDE4-0169D12081BA}" srcOrd="4" destOrd="0" presId="urn:microsoft.com/office/officeart/2008/layout/HorizontalMultiLevelHierarchy"/>
    <dgm:cxn modelId="{76BD94B5-BD12-4F89-8FAF-0B50946EC2B6}" type="presParOf" srcId="{5F6FC077-65F3-4F4D-BDE4-0169D12081BA}" destId="{4370B9EA-2DD1-4C16-997E-925BAF3593F7}" srcOrd="0" destOrd="0" presId="urn:microsoft.com/office/officeart/2008/layout/HorizontalMultiLevelHierarchy"/>
    <dgm:cxn modelId="{B9CD7A35-1F28-4C98-B8B9-31AD41750DE4}" type="presParOf" srcId="{B1A58D82-8B0E-4039-ABC9-C98D0F117FFA}" destId="{7C7D5D7D-E853-4F27-8FBC-B13385DB3017}" srcOrd="5" destOrd="0" presId="urn:microsoft.com/office/officeart/2008/layout/HorizontalMultiLevelHierarchy"/>
    <dgm:cxn modelId="{3F9B51C9-A7C6-4D61-9A61-6CDE4E092DFE}" type="presParOf" srcId="{7C7D5D7D-E853-4F27-8FBC-B13385DB3017}" destId="{A760995E-1105-480E-8410-4A761277003E}" srcOrd="0" destOrd="0" presId="urn:microsoft.com/office/officeart/2008/layout/HorizontalMultiLevelHierarchy"/>
    <dgm:cxn modelId="{22922224-E1CA-4740-B252-F07F20439832}" type="presParOf" srcId="{7C7D5D7D-E853-4F27-8FBC-B13385DB3017}" destId="{9F444721-E2B8-4D03-AA98-53A6B2A3357F}" srcOrd="1" destOrd="0" presId="urn:microsoft.com/office/officeart/2008/layout/HorizontalMultiLevelHierarchy"/>
    <dgm:cxn modelId="{9AC55F22-F08C-40C5-B430-D87E92C9A4AB}" type="presParOf" srcId="{B1A58D82-8B0E-4039-ABC9-C98D0F117FFA}" destId="{DA30A9E1-2F40-4193-9130-FB90EA349EBE}" srcOrd="6" destOrd="0" presId="urn:microsoft.com/office/officeart/2008/layout/HorizontalMultiLevelHierarchy"/>
    <dgm:cxn modelId="{E3959B3A-4701-4623-91B1-FAAF9247D675}" type="presParOf" srcId="{DA30A9E1-2F40-4193-9130-FB90EA349EBE}" destId="{5F881D46-713D-4BB5-926B-C636ADBA0E83}" srcOrd="0" destOrd="0" presId="urn:microsoft.com/office/officeart/2008/layout/HorizontalMultiLevelHierarchy"/>
    <dgm:cxn modelId="{C66343C9-E19B-45F7-8A49-C401401DC078}" type="presParOf" srcId="{B1A58D82-8B0E-4039-ABC9-C98D0F117FFA}" destId="{678EEA97-2885-4A94-87F6-FB9CB0E3FFDB}" srcOrd="7" destOrd="0" presId="urn:microsoft.com/office/officeart/2008/layout/HorizontalMultiLevelHierarchy"/>
    <dgm:cxn modelId="{922C4376-1796-4519-A8CA-71E6F99C0594}" type="presParOf" srcId="{678EEA97-2885-4A94-87F6-FB9CB0E3FFDB}" destId="{156BA952-CD94-43DA-BA92-BBEDAF480B82}" srcOrd="0" destOrd="0" presId="urn:microsoft.com/office/officeart/2008/layout/HorizontalMultiLevelHierarchy"/>
    <dgm:cxn modelId="{716A50C8-D3DB-4E7C-8055-6A91BFC69AA4}" type="presParOf" srcId="{678EEA97-2885-4A94-87F6-FB9CB0E3FFDB}" destId="{40E0E85E-4028-484C-AFE0-2F13B6DD7307}" srcOrd="1" destOrd="0" presId="urn:microsoft.com/office/officeart/2008/layout/HorizontalMultiLevelHierarchy"/>
    <dgm:cxn modelId="{ECEC0A10-C72F-4900-B4BF-C058DD4F9C5D}" type="presParOf" srcId="{B1A58D82-8B0E-4039-ABC9-C98D0F117FFA}" destId="{ED3D2364-97D5-4548-BAD4-3EDC62DC9E3B}" srcOrd="8" destOrd="0" presId="urn:microsoft.com/office/officeart/2008/layout/HorizontalMultiLevelHierarchy"/>
    <dgm:cxn modelId="{585E66AB-B9C4-49EF-98FF-6AEC5D40106D}" type="presParOf" srcId="{ED3D2364-97D5-4548-BAD4-3EDC62DC9E3B}" destId="{6F703A15-03C8-4BFC-8B20-3D1673EE6858}" srcOrd="0" destOrd="0" presId="urn:microsoft.com/office/officeart/2008/layout/HorizontalMultiLevelHierarchy"/>
    <dgm:cxn modelId="{F482C938-A025-4A63-B654-7D9C42F19BAA}" type="presParOf" srcId="{B1A58D82-8B0E-4039-ABC9-C98D0F117FFA}" destId="{3FDD6127-8055-41D9-8486-82042663CAE3}" srcOrd="9" destOrd="0" presId="urn:microsoft.com/office/officeart/2008/layout/HorizontalMultiLevelHierarchy"/>
    <dgm:cxn modelId="{2B64B8E5-3B69-43CF-A490-496EFE42BC43}" type="presParOf" srcId="{3FDD6127-8055-41D9-8486-82042663CAE3}" destId="{DDEC3A58-BB6E-4546-A613-2B4552FD3269}" srcOrd="0" destOrd="0" presId="urn:microsoft.com/office/officeart/2008/layout/HorizontalMultiLevelHierarchy"/>
    <dgm:cxn modelId="{443682CC-0BB1-4DCD-BA5D-AF019D51A952}" type="presParOf" srcId="{3FDD6127-8055-41D9-8486-82042663CAE3}" destId="{DF157664-C557-4678-BB9C-3846A206FBBD}" srcOrd="1" destOrd="0" presId="urn:microsoft.com/office/officeart/2008/layout/HorizontalMultiLevelHierarchy"/>
    <dgm:cxn modelId="{A49F8299-6CF7-45E3-9D00-4C91919B3D38}" type="presParOf" srcId="{B1A58D82-8B0E-4039-ABC9-C98D0F117FFA}" destId="{A5DC40F8-EC10-4A23-A98A-412095728E8D}" srcOrd="10" destOrd="0" presId="urn:microsoft.com/office/officeart/2008/layout/HorizontalMultiLevelHierarchy"/>
    <dgm:cxn modelId="{F714C9C3-415B-4EB8-87CF-CE1135FD23AC}" type="presParOf" srcId="{A5DC40F8-EC10-4A23-A98A-412095728E8D}" destId="{FA30DC46-C1B9-4DD6-9BFA-7ED7984B856B}" srcOrd="0" destOrd="0" presId="urn:microsoft.com/office/officeart/2008/layout/HorizontalMultiLevelHierarchy"/>
    <dgm:cxn modelId="{7759F480-481F-495B-8BFC-E7E5B547194B}" type="presParOf" srcId="{B1A58D82-8B0E-4039-ABC9-C98D0F117FFA}" destId="{388C1309-F029-4F7F-8C4E-8FA1F23296B5}" srcOrd="11" destOrd="0" presId="urn:microsoft.com/office/officeart/2008/layout/HorizontalMultiLevelHierarchy"/>
    <dgm:cxn modelId="{893F9D3C-DE62-4445-9B33-13ABAC4CAB48}" type="presParOf" srcId="{388C1309-F029-4F7F-8C4E-8FA1F23296B5}" destId="{97D59E97-4DA7-47B2-A175-AAC23B207EBC}" srcOrd="0" destOrd="0" presId="urn:microsoft.com/office/officeart/2008/layout/HorizontalMultiLevelHierarchy"/>
    <dgm:cxn modelId="{48FD4AA9-F26A-424A-B14E-4245F56EED5F}" type="presParOf" srcId="{388C1309-F029-4F7F-8C4E-8FA1F23296B5}" destId="{53C0B5C1-B981-49E8-834B-AE22C24ACDE1}" srcOrd="1" destOrd="0" presId="urn:microsoft.com/office/officeart/2008/layout/HorizontalMultiLevelHierarchy"/>
    <dgm:cxn modelId="{A8F270C1-3696-44A0-A1F2-A5610FA8A2E1}" type="presParOf" srcId="{B1A58D82-8B0E-4039-ABC9-C98D0F117FFA}" destId="{982FDE2B-5B03-4A9A-B24E-F15F0821C796}" srcOrd="12" destOrd="0" presId="urn:microsoft.com/office/officeart/2008/layout/HorizontalMultiLevelHierarchy"/>
    <dgm:cxn modelId="{6C5582FE-7964-477E-B999-F0D4B649C0C3}" type="presParOf" srcId="{982FDE2B-5B03-4A9A-B24E-F15F0821C796}" destId="{A7DBDF18-6E08-45A3-B5CB-A6A181DB41F1}" srcOrd="0" destOrd="0" presId="urn:microsoft.com/office/officeart/2008/layout/HorizontalMultiLevelHierarchy"/>
    <dgm:cxn modelId="{1C1A26C8-BD6C-4AD2-8982-42D682FC8EB8}" type="presParOf" srcId="{B1A58D82-8B0E-4039-ABC9-C98D0F117FFA}" destId="{D5013EFD-FB60-4793-B1EB-906FE5AE59AC}" srcOrd="13" destOrd="0" presId="urn:microsoft.com/office/officeart/2008/layout/HorizontalMultiLevelHierarchy"/>
    <dgm:cxn modelId="{DA424E30-DAF7-4DDD-B018-62C8BD285ED0}" type="presParOf" srcId="{D5013EFD-FB60-4793-B1EB-906FE5AE59AC}" destId="{E441A63E-E484-4B8E-860A-8574F142477E}" srcOrd="0" destOrd="0" presId="urn:microsoft.com/office/officeart/2008/layout/HorizontalMultiLevelHierarchy"/>
    <dgm:cxn modelId="{0AB1CCBF-706C-4A7E-B182-1712F77F6725}" type="presParOf" srcId="{D5013EFD-FB60-4793-B1EB-906FE5AE59AC}" destId="{F8F134BB-8D9A-4BBB-B896-80A39FFF7599}" srcOrd="1" destOrd="0" presId="urn:microsoft.com/office/officeart/2008/layout/HorizontalMultiLevelHierarchy"/>
    <dgm:cxn modelId="{A7B34366-3C19-4353-ACCC-63913230D3F6}" type="presParOf" srcId="{F8F134BB-8D9A-4BBB-B896-80A39FFF7599}" destId="{CD253624-8519-4129-B108-6911A95DFB90}" srcOrd="0" destOrd="0" presId="urn:microsoft.com/office/officeart/2008/layout/HorizontalMultiLevelHierarchy"/>
    <dgm:cxn modelId="{59746ECA-9347-4BEC-BAA2-233E0EA685D7}" type="presParOf" srcId="{CD253624-8519-4129-B108-6911A95DFB90}" destId="{450DC8FD-3107-4FF1-A4ED-66EE5DA29378}" srcOrd="0" destOrd="0" presId="urn:microsoft.com/office/officeart/2008/layout/HorizontalMultiLevelHierarchy"/>
    <dgm:cxn modelId="{FBC3CF7C-82D0-4828-AB88-6093CE2222EC}" type="presParOf" srcId="{F8F134BB-8D9A-4BBB-B896-80A39FFF7599}" destId="{861F35BB-6D78-4DE1-81C4-631483668921}" srcOrd="1" destOrd="0" presId="urn:microsoft.com/office/officeart/2008/layout/HorizontalMultiLevelHierarchy"/>
    <dgm:cxn modelId="{3641D2C7-DA52-474E-B1C6-C70F24E7AC3F}" type="presParOf" srcId="{861F35BB-6D78-4DE1-81C4-631483668921}" destId="{79F3EF8D-608B-4B71-BCAD-304FE6232D8B}" srcOrd="0" destOrd="0" presId="urn:microsoft.com/office/officeart/2008/layout/HorizontalMultiLevelHierarchy"/>
    <dgm:cxn modelId="{AAE0B40B-07AE-4891-91DF-5108FF6BC894}" type="presParOf" srcId="{861F35BB-6D78-4DE1-81C4-631483668921}" destId="{92768F5E-49E2-409C-ABBA-D274177419D4}" srcOrd="1" destOrd="0" presId="urn:microsoft.com/office/officeart/2008/layout/HorizontalMultiLevelHierarchy"/>
    <dgm:cxn modelId="{046EF0B9-28E1-47B9-867F-46666469C256}" type="presParOf" srcId="{92768F5E-49E2-409C-ABBA-D274177419D4}" destId="{6B756D05-0C87-4234-BDF4-89EA4033512F}" srcOrd="0" destOrd="0" presId="urn:microsoft.com/office/officeart/2008/layout/HorizontalMultiLevelHierarchy"/>
    <dgm:cxn modelId="{3044766A-CB2E-4D42-84FD-7DF4F0F1F57D}" type="presParOf" srcId="{6B756D05-0C87-4234-BDF4-89EA4033512F}" destId="{BF469CB9-1DF8-43D6-A079-EA1A9B80C64D}" srcOrd="0" destOrd="0" presId="urn:microsoft.com/office/officeart/2008/layout/HorizontalMultiLevelHierarchy"/>
    <dgm:cxn modelId="{9E8448E9-E276-40AD-8A64-7151FBAABC2B}" type="presParOf" srcId="{92768F5E-49E2-409C-ABBA-D274177419D4}" destId="{EEEAE4C6-672A-4CC0-B5DC-C9764F4D530A}" srcOrd="1" destOrd="0" presId="urn:microsoft.com/office/officeart/2008/layout/HorizontalMultiLevelHierarchy"/>
    <dgm:cxn modelId="{EAFD3295-13F9-4761-AC10-1C96B83B02DE}" type="presParOf" srcId="{EEEAE4C6-672A-4CC0-B5DC-C9764F4D530A}" destId="{6F246690-C512-4F4E-821B-98C2C6449576}" srcOrd="0" destOrd="0" presId="urn:microsoft.com/office/officeart/2008/layout/HorizontalMultiLevelHierarchy"/>
    <dgm:cxn modelId="{23E6596B-DAD9-4E9E-B470-2A47FD780C1D}" type="presParOf" srcId="{EEEAE4C6-672A-4CC0-B5DC-C9764F4D530A}" destId="{888A2BCD-937E-465F-8DBC-1F720D6399AD}" srcOrd="1" destOrd="0" presId="urn:microsoft.com/office/officeart/2008/layout/HorizontalMultiLevelHierarchy"/>
    <dgm:cxn modelId="{7609823C-FE93-4525-ACEA-FCF4AB90F803}" type="presParOf" srcId="{92768F5E-49E2-409C-ABBA-D274177419D4}" destId="{547A6DC4-74CE-4352-B4F6-E16324DBA5DE}" srcOrd="2" destOrd="0" presId="urn:microsoft.com/office/officeart/2008/layout/HorizontalMultiLevelHierarchy"/>
    <dgm:cxn modelId="{32CAC33D-B535-45B7-94F2-763345E9A0C8}" type="presParOf" srcId="{547A6DC4-74CE-4352-B4F6-E16324DBA5DE}" destId="{8B5DF5A7-03EC-4931-ABF4-8C1B5D026F5D}" srcOrd="0" destOrd="0" presId="urn:microsoft.com/office/officeart/2008/layout/HorizontalMultiLevelHierarchy"/>
    <dgm:cxn modelId="{E20DB5DC-61C6-46A2-BFCB-E782C9ADCB4E}" type="presParOf" srcId="{92768F5E-49E2-409C-ABBA-D274177419D4}" destId="{EF09459D-2572-4340-966D-E02444C8B479}" srcOrd="3" destOrd="0" presId="urn:microsoft.com/office/officeart/2008/layout/HorizontalMultiLevelHierarchy"/>
    <dgm:cxn modelId="{54E8FCD4-C18F-42C8-A433-1908ACB5ED0B}" type="presParOf" srcId="{EF09459D-2572-4340-966D-E02444C8B479}" destId="{6236FB50-4866-4155-A6E3-6712F8398FBD}" srcOrd="0" destOrd="0" presId="urn:microsoft.com/office/officeart/2008/layout/HorizontalMultiLevelHierarchy"/>
    <dgm:cxn modelId="{D2730274-ED02-4666-A21D-8BB5B29ACBDE}" type="presParOf" srcId="{EF09459D-2572-4340-966D-E02444C8B479}" destId="{8DC7E6A0-C65B-4FCA-BB56-2767DE3F8980}" srcOrd="1" destOrd="0" presId="urn:microsoft.com/office/officeart/2008/layout/HorizontalMultiLevelHierarchy"/>
    <dgm:cxn modelId="{0F99E9E6-11AD-4207-BF5F-269379481759}" type="presParOf" srcId="{92768F5E-49E2-409C-ABBA-D274177419D4}" destId="{4DB44F4C-AFAD-43E2-91C5-E23ECC5485B2}" srcOrd="4" destOrd="0" presId="urn:microsoft.com/office/officeart/2008/layout/HorizontalMultiLevelHierarchy"/>
    <dgm:cxn modelId="{58AA701A-8CE3-45A5-A5D9-06019E10390E}" type="presParOf" srcId="{4DB44F4C-AFAD-43E2-91C5-E23ECC5485B2}" destId="{D3987B49-D33D-4195-830E-48AC33D8DAA5}" srcOrd="0" destOrd="0" presId="urn:microsoft.com/office/officeart/2008/layout/HorizontalMultiLevelHierarchy"/>
    <dgm:cxn modelId="{A632718E-8F4D-47B4-9DF3-F7DA6FCECE75}" type="presParOf" srcId="{92768F5E-49E2-409C-ABBA-D274177419D4}" destId="{F54975DE-AF4B-4EBC-96B6-B39F037D65C0}" srcOrd="5" destOrd="0" presId="urn:microsoft.com/office/officeart/2008/layout/HorizontalMultiLevelHierarchy"/>
    <dgm:cxn modelId="{27ED7491-7A7B-4EAD-82F8-27F52E3297BA}" type="presParOf" srcId="{F54975DE-AF4B-4EBC-96B6-B39F037D65C0}" destId="{B7496B17-38BC-4759-AB85-5BD5605CFECB}" srcOrd="0" destOrd="0" presId="urn:microsoft.com/office/officeart/2008/layout/HorizontalMultiLevelHierarchy"/>
    <dgm:cxn modelId="{C5EC9844-F1B0-4401-84E4-07A0DC61BAC7}" type="presParOf" srcId="{F54975DE-AF4B-4EBC-96B6-B39F037D65C0}" destId="{A24EB747-9184-405A-8CD4-7874B7A6044B}" srcOrd="1" destOrd="0" presId="urn:microsoft.com/office/officeart/2008/layout/HorizontalMultiLevelHierarchy"/>
    <dgm:cxn modelId="{49D64772-B300-4B42-A447-759D2A6A18AD}" type="presParOf" srcId="{92768F5E-49E2-409C-ABBA-D274177419D4}" destId="{760CA081-2FF2-41E0-9731-13B1FE368F39}" srcOrd="6" destOrd="0" presId="urn:microsoft.com/office/officeart/2008/layout/HorizontalMultiLevelHierarchy"/>
    <dgm:cxn modelId="{0471960D-6477-46B8-A539-A75CAEF52B6D}" type="presParOf" srcId="{760CA081-2FF2-41E0-9731-13B1FE368F39}" destId="{6D18BC98-57AD-4ABD-BC7B-E6F4500DC768}" srcOrd="0" destOrd="0" presId="urn:microsoft.com/office/officeart/2008/layout/HorizontalMultiLevelHierarchy"/>
    <dgm:cxn modelId="{26B5761D-C13B-4CCA-A6C6-2E01BD41A9F0}" type="presParOf" srcId="{92768F5E-49E2-409C-ABBA-D274177419D4}" destId="{844E2574-3E0A-457F-9008-4BDABEEA8A47}" srcOrd="7" destOrd="0" presId="urn:microsoft.com/office/officeart/2008/layout/HorizontalMultiLevelHierarchy"/>
    <dgm:cxn modelId="{29133122-06E6-4C77-97D4-DEA8BEC9571B}" type="presParOf" srcId="{844E2574-3E0A-457F-9008-4BDABEEA8A47}" destId="{BA622C9F-394C-4075-B011-829FC767B670}" srcOrd="0" destOrd="0" presId="urn:microsoft.com/office/officeart/2008/layout/HorizontalMultiLevelHierarchy"/>
    <dgm:cxn modelId="{96B4984D-5440-4352-8DB9-AB2B487FA155}" type="presParOf" srcId="{844E2574-3E0A-457F-9008-4BDABEEA8A47}" destId="{5BB13D25-12EF-4056-B31E-3A8EED2FCB98}" srcOrd="1" destOrd="0" presId="urn:microsoft.com/office/officeart/2008/layout/HorizontalMultiLevelHierarchy"/>
    <dgm:cxn modelId="{027492E7-C0B4-4451-B27D-817E2D7366F7}" type="presParOf" srcId="{92768F5E-49E2-409C-ABBA-D274177419D4}" destId="{A33879C2-2693-45C4-AC72-9E313D3EFB0F}" srcOrd="8" destOrd="0" presId="urn:microsoft.com/office/officeart/2008/layout/HorizontalMultiLevelHierarchy"/>
    <dgm:cxn modelId="{4DCB9FDB-47ED-48AE-BAC9-8F3909613FDA}" type="presParOf" srcId="{A33879C2-2693-45C4-AC72-9E313D3EFB0F}" destId="{CF3D6315-110B-40F7-9F7B-536EA0ED04E3}" srcOrd="0" destOrd="0" presId="urn:microsoft.com/office/officeart/2008/layout/HorizontalMultiLevelHierarchy"/>
    <dgm:cxn modelId="{7F3542D7-4AFF-4061-9254-000C314D6D7E}" type="presParOf" srcId="{92768F5E-49E2-409C-ABBA-D274177419D4}" destId="{6FAC100C-6FA3-455D-A562-D998EAC2344A}" srcOrd="9" destOrd="0" presId="urn:microsoft.com/office/officeart/2008/layout/HorizontalMultiLevelHierarchy"/>
    <dgm:cxn modelId="{B8EC23B3-814E-45DB-A824-243BFAC1C679}" type="presParOf" srcId="{6FAC100C-6FA3-455D-A562-D998EAC2344A}" destId="{44F2A6BE-B66B-4B4A-B5C0-F5AAFE1B5E80}" srcOrd="0" destOrd="0" presId="urn:microsoft.com/office/officeart/2008/layout/HorizontalMultiLevelHierarchy"/>
    <dgm:cxn modelId="{49C72674-D2CC-4BE7-856C-1D1E1DE06D37}" type="presParOf" srcId="{6FAC100C-6FA3-455D-A562-D998EAC2344A}" destId="{25C9EED0-8B8F-4EFA-A30C-3D7303B7521C}" srcOrd="1" destOrd="0" presId="urn:microsoft.com/office/officeart/2008/layout/HorizontalMultiLevelHierarchy"/>
    <dgm:cxn modelId="{BF4A85AE-64D0-4607-B793-00D7DE8F7B21}" type="presParOf" srcId="{F8F134BB-8D9A-4BBB-B896-80A39FFF7599}" destId="{1678B6E1-A777-4DF5-8C8B-60EFCC9F45F5}" srcOrd="2" destOrd="0" presId="urn:microsoft.com/office/officeart/2008/layout/HorizontalMultiLevelHierarchy"/>
    <dgm:cxn modelId="{8F483D95-3B73-4D67-8782-83D09C255FA9}" type="presParOf" srcId="{1678B6E1-A777-4DF5-8C8B-60EFCC9F45F5}" destId="{1B2D557F-5BB2-4922-991C-AF68A50E029B}" srcOrd="0" destOrd="0" presId="urn:microsoft.com/office/officeart/2008/layout/HorizontalMultiLevelHierarchy"/>
    <dgm:cxn modelId="{58679E63-C41F-444E-A602-CA5D3F6A698F}" type="presParOf" srcId="{F8F134BB-8D9A-4BBB-B896-80A39FFF7599}" destId="{B8FE0A97-4AE5-4697-AE36-4578D34B6E2F}" srcOrd="3" destOrd="0" presId="urn:microsoft.com/office/officeart/2008/layout/HorizontalMultiLevelHierarchy"/>
    <dgm:cxn modelId="{BE4012CA-EACA-452B-8928-C914783109F7}" type="presParOf" srcId="{B8FE0A97-4AE5-4697-AE36-4578D34B6E2F}" destId="{0D07C1FE-2922-4323-9051-740DCB409CEC}" srcOrd="0" destOrd="0" presId="urn:microsoft.com/office/officeart/2008/layout/HorizontalMultiLevelHierarchy"/>
    <dgm:cxn modelId="{1F23D52C-8DF3-41F8-914E-E9704E27602D}" type="presParOf" srcId="{B8FE0A97-4AE5-4697-AE36-4578D34B6E2F}" destId="{EE913AF6-7EC0-44F0-BC52-C31C7AEFE74B}" srcOrd="1" destOrd="0" presId="urn:microsoft.com/office/officeart/2008/layout/HorizontalMultiLevelHierarchy"/>
    <dgm:cxn modelId="{D989A76D-08BB-4974-8343-6B84B4633525}" type="presParOf" srcId="{F8F134BB-8D9A-4BBB-B896-80A39FFF7599}" destId="{BFF32293-288B-4B18-A46C-6F21B4ECCA02}" srcOrd="4" destOrd="0" presId="urn:microsoft.com/office/officeart/2008/layout/HorizontalMultiLevelHierarchy"/>
    <dgm:cxn modelId="{F045F05F-0BBC-4266-9415-3F47EEAB8904}" type="presParOf" srcId="{BFF32293-288B-4B18-A46C-6F21B4ECCA02}" destId="{64A6E1C2-88AD-4270-A8CC-4A80BAC06568}" srcOrd="0" destOrd="0" presId="urn:microsoft.com/office/officeart/2008/layout/HorizontalMultiLevelHierarchy"/>
    <dgm:cxn modelId="{CA83FD51-3444-4C90-A1E5-538C7B3D5F4D}" type="presParOf" srcId="{F8F134BB-8D9A-4BBB-B896-80A39FFF7599}" destId="{CAFBE143-B2AD-451B-84E1-4CD3665EED13}" srcOrd="5" destOrd="0" presId="urn:microsoft.com/office/officeart/2008/layout/HorizontalMultiLevelHierarchy"/>
    <dgm:cxn modelId="{2AAB9F3B-3720-40FB-9A11-EA805CC0BD8E}" type="presParOf" srcId="{CAFBE143-B2AD-451B-84E1-4CD3665EED13}" destId="{1CA69BC5-2243-436D-9D75-3E43EA40651B}" srcOrd="0" destOrd="0" presId="urn:microsoft.com/office/officeart/2008/layout/HorizontalMultiLevelHierarchy"/>
    <dgm:cxn modelId="{E7EAEDAA-84EB-4719-9137-07705C5DA4E3}" type="presParOf" srcId="{CAFBE143-B2AD-451B-84E1-4CD3665EED13}" destId="{501B5B83-C025-443B-9A14-A59C800ABBC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0D6DC4-7E05-4833-AA8D-6922F4FC1DB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218D34D-0274-470F-9700-AD9C21A1922E}">
      <dgm:prSet/>
      <dgm:spPr/>
      <dgm:t>
        <a:bodyPr/>
        <a:lstStyle/>
        <a:p>
          <a:r>
            <a:rPr lang="en-CA" dirty="0"/>
            <a:t># of residents being transferred to ED in the last 90 days </a:t>
          </a:r>
        </a:p>
        <a:p>
          <a:r>
            <a:rPr lang="en-CA" dirty="0"/>
            <a:t>(fewer is better)</a:t>
          </a:r>
          <a:endParaRPr lang="en-US" dirty="0"/>
        </a:p>
      </dgm:t>
    </dgm:pt>
    <dgm:pt modelId="{536F0B51-D636-4998-ADE9-082599AD1057}" type="parTrans" cxnId="{4CB232A7-40B4-46A3-8847-688D444AAB39}">
      <dgm:prSet/>
      <dgm:spPr/>
      <dgm:t>
        <a:bodyPr/>
        <a:lstStyle/>
        <a:p>
          <a:endParaRPr lang="en-US"/>
        </a:p>
      </dgm:t>
    </dgm:pt>
    <dgm:pt modelId="{6C2F6B16-37AD-4027-B980-A36AA3821394}" type="sibTrans" cxnId="{4CB232A7-40B4-46A3-8847-688D444AAB39}">
      <dgm:prSet/>
      <dgm:spPr/>
      <dgm:t>
        <a:bodyPr/>
        <a:lstStyle/>
        <a:p>
          <a:endParaRPr lang="en-US"/>
        </a:p>
      </dgm:t>
    </dgm:pt>
    <dgm:pt modelId="{17231451-E086-4D9F-BB1D-4ED03D3DDC8B}">
      <dgm:prSet/>
      <dgm:spPr/>
      <dgm:t>
        <a:bodyPr/>
        <a:lstStyle/>
        <a:p>
          <a:r>
            <a:rPr lang="en-CA" dirty="0"/>
            <a:t># of residents being admitted to the hospital in the last 90 days </a:t>
          </a:r>
        </a:p>
        <a:p>
          <a:r>
            <a:rPr lang="en-CA" dirty="0"/>
            <a:t>(fewer is better)</a:t>
          </a:r>
          <a:endParaRPr lang="en-US" dirty="0"/>
        </a:p>
      </dgm:t>
    </dgm:pt>
    <dgm:pt modelId="{D8D1ADFE-F326-4FA7-83D3-E30A61AF25C3}" type="parTrans" cxnId="{EFA72162-511E-4295-A084-F7603EE55185}">
      <dgm:prSet/>
      <dgm:spPr/>
      <dgm:t>
        <a:bodyPr/>
        <a:lstStyle/>
        <a:p>
          <a:endParaRPr lang="en-US"/>
        </a:p>
      </dgm:t>
    </dgm:pt>
    <dgm:pt modelId="{052C1732-CE1D-438B-8AED-2B4134161B73}" type="sibTrans" cxnId="{EFA72162-511E-4295-A084-F7603EE55185}">
      <dgm:prSet/>
      <dgm:spPr/>
      <dgm:t>
        <a:bodyPr/>
        <a:lstStyle/>
        <a:p>
          <a:endParaRPr lang="en-US"/>
        </a:p>
      </dgm:t>
    </dgm:pt>
    <dgm:pt modelId="{5604D189-786B-4D4A-AE5F-BFAECE6AD9D2}">
      <dgm:prSet/>
      <dgm:spPr/>
      <dgm:t>
        <a:bodyPr/>
        <a:lstStyle/>
        <a:p>
          <a:r>
            <a:rPr lang="en-CA" dirty="0"/>
            <a:t># of days spent in hospital (indicating early-repatriation to their previous care setting) in the last 90 days</a:t>
          </a:r>
          <a:r>
            <a:rPr lang="en-CA" b="1" dirty="0"/>
            <a:t> </a:t>
          </a:r>
        </a:p>
        <a:p>
          <a:r>
            <a:rPr lang="en-CA" dirty="0"/>
            <a:t>(fewer is better)</a:t>
          </a:r>
          <a:endParaRPr lang="en-US" dirty="0"/>
        </a:p>
      </dgm:t>
    </dgm:pt>
    <dgm:pt modelId="{5746F5F6-6850-4B16-884A-605207119431}" type="parTrans" cxnId="{EC4EA923-2F8C-4544-8E2B-409688208172}">
      <dgm:prSet/>
      <dgm:spPr/>
      <dgm:t>
        <a:bodyPr/>
        <a:lstStyle/>
        <a:p>
          <a:endParaRPr lang="en-US"/>
        </a:p>
      </dgm:t>
    </dgm:pt>
    <dgm:pt modelId="{1CB8FC6D-05AE-496D-9DE5-58122790E613}" type="sibTrans" cxnId="{EC4EA923-2F8C-4544-8E2B-409688208172}">
      <dgm:prSet/>
      <dgm:spPr/>
      <dgm:t>
        <a:bodyPr/>
        <a:lstStyle/>
        <a:p>
          <a:endParaRPr lang="en-US"/>
        </a:p>
      </dgm:t>
    </dgm:pt>
    <dgm:pt modelId="{E647550A-0A8C-4A50-B180-2BE678191027}">
      <dgm:prSet/>
      <dgm:spPr/>
      <dgm:t>
        <a:bodyPr/>
        <a:lstStyle/>
        <a:p>
          <a:r>
            <a:rPr lang="en-CA" dirty="0"/>
            <a:t>% of residents who had same day/next day access to primary care </a:t>
          </a:r>
        </a:p>
        <a:p>
          <a:r>
            <a:rPr lang="en-CA" dirty="0"/>
            <a:t>(higher is better)</a:t>
          </a:r>
          <a:endParaRPr lang="en-US" dirty="0"/>
        </a:p>
      </dgm:t>
    </dgm:pt>
    <dgm:pt modelId="{45B83CA9-CAE2-416E-9F65-359B996F5238}" type="parTrans" cxnId="{1BB544BE-0FF0-461E-853B-BDFF7DFA1117}">
      <dgm:prSet/>
      <dgm:spPr/>
      <dgm:t>
        <a:bodyPr/>
        <a:lstStyle/>
        <a:p>
          <a:endParaRPr lang="en-US"/>
        </a:p>
      </dgm:t>
    </dgm:pt>
    <dgm:pt modelId="{0E6427B4-54FB-4EE3-852A-59EBA80F9081}" type="sibTrans" cxnId="{1BB544BE-0FF0-461E-853B-BDFF7DFA1117}">
      <dgm:prSet/>
      <dgm:spPr/>
      <dgm:t>
        <a:bodyPr/>
        <a:lstStyle/>
        <a:p>
          <a:endParaRPr lang="en-US"/>
        </a:p>
      </dgm:t>
    </dgm:pt>
    <dgm:pt modelId="{ACF58944-045C-4EC7-8D3E-8147B2EDCBE9}">
      <dgm:prSet/>
      <dgm:spPr/>
      <dgm:t>
        <a:bodyPr/>
        <a:lstStyle/>
        <a:p>
          <a:r>
            <a:rPr lang="en-CA" dirty="0"/>
            <a:t># of ED transfers avoided due to primary care VV in the last 30 days  </a:t>
          </a:r>
        </a:p>
        <a:p>
          <a:r>
            <a:rPr lang="en-CA" dirty="0"/>
            <a:t>(higher is better)</a:t>
          </a:r>
          <a:endParaRPr lang="en-US" dirty="0"/>
        </a:p>
      </dgm:t>
    </dgm:pt>
    <dgm:pt modelId="{292FDBCC-207F-4664-8F84-3179201CEDBE}" type="parTrans" cxnId="{003799E5-7C49-4B90-8614-B04B9A01345C}">
      <dgm:prSet/>
      <dgm:spPr/>
      <dgm:t>
        <a:bodyPr/>
        <a:lstStyle/>
        <a:p>
          <a:endParaRPr lang="en-US"/>
        </a:p>
      </dgm:t>
    </dgm:pt>
    <dgm:pt modelId="{8C384A59-EAFD-4713-A88F-42EC42CDEB09}" type="sibTrans" cxnId="{003799E5-7C49-4B90-8614-B04B9A01345C}">
      <dgm:prSet/>
      <dgm:spPr/>
      <dgm:t>
        <a:bodyPr/>
        <a:lstStyle/>
        <a:p>
          <a:endParaRPr lang="en-US"/>
        </a:p>
      </dgm:t>
    </dgm:pt>
    <dgm:pt modelId="{86D68FE7-1FD4-4764-A4A3-A97B70F8AA2B}">
      <dgm:prSet/>
      <dgm:spPr/>
      <dgm:t>
        <a:bodyPr/>
        <a:lstStyle/>
        <a:p>
          <a:r>
            <a:rPr lang="en-CA" dirty="0"/>
            <a:t># of ED transfers avoided due to MD/NP/specialist VV consult in the last 30 days </a:t>
          </a:r>
        </a:p>
        <a:p>
          <a:r>
            <a:rPr lang="en-CA" dirty="0"/>
            <a:t>(higher is better)</a:t>
          </a:r>
          <a:endParaRPr lang="en-US" dirty="0"/>
        </a:p>
      </dgm:t>
    </dgm:pt>
    <dgm:pt modelId="{7BBDE5F1-E311-4ABD-85DD-B0B3C1E92EC8}" type="parTrans" cxnId="{59E7775B-9D94-4287-994A-7E3768D8577C}">
      <dgm:prSet/>
      <dgm:spPr/>
      <dgm:t>
        <a:bodyPr/>
        <a:lstStyle/>
        <a:p>
          <a:endParaRPr lang="en-US"/>
        </a:p>
      </dgm:t>
    </dgm:pt>
    <dgm:pt modelId="{5CEE9070-2352-4FAA-9305-D1EB0FFD8DE0}" type="sibTrans" cxnId="{59E7775B-9D94-4287-994A-7E3768D8577C}">
      <dgm:prSet/>
      <dgm:spPr/>
      <dgm:t>
        <a:bodyPr/>
        <a:lstStyle/>
        <a:p>
          <a:endParaRPr lang="en-US"/>
        </a:p>
      </dgm:t>
    </dgm:pt>
    <dgm:pt modelId="{86702CCB-4D63-4B6F-8A3D-448E3023E1F7}">
      <dgm:prSet/>
      <dgm:spPr/>
      <dgm:t>
        <a:bodyPr/>
        <a:lstStyle/>
        <a:p>
          <a:r>
            <a:rPr lang="en-CA" dirty="0"/>
            <a:t># of residents supported by geriatric e-consults in the last 30 days </a:t>
          </a:r>
        </a:p>
        <a:p>
          <a:r>
            <a:rPr lang="en-CA" dirty="0"/>
            <a:t>(higher is better) </a:t>
          </a:r>
          <a:endParaRPr lang="en-US" dirty="0"/>
        </a:p>
      </dgm:t>
    </dgm:pt>
    <dgm:pt modelId="{CE03282D-2B77-4D3C-A53E-5CE611B38EC0}" type="parTrans" cxnId="{C4C61EDA-A95B-4078-A96C-F78D80360F8F}">
      <dgm:prSet/>
      <dgm:spPr/>
      <dgm:t>
        <a:bodyPr/>
        <a:lstStyle/>
        <a:p>
          <a:endParaRPr lang="en-US"/>
        </a:p>
      </dgm:t>
    </dgm:pt>
    <dgm:pt modelId="{7F698256-A8E4-46BF-AECA-AE93012EEC85}" type="sibTrans" cxnId="{C4C61EDA-A95B-4078-A96C-F78D80360F8F}">
      <dgm:prSet/>
      <dgm:spPr/>
      <dgm:t>
        <a:bodyPr/>
        <a:lstStyle/>
        <a:p>
          <a:endParaRPr lang="en-US"/>
        </a:p>
      </dgm:t>
    </dgm:pt>
    <dgm:pt modelId="{B5DCC45A-4E20-41FF-B34E-92E9DC7B76D2}">
      <dgm:prSet/>
      <dgm:spPr/>
      <dgm:t>
        <a:bodyPr/>
        <a:lstStyle/>
        <a:p>
          <a:r>
            <a:rPr lang="en-CA" dirty="0"/>
            <a:t>% of homes stating they had sufficient technology to implement virtual care </a:t>
          </a:r>
        </a:p>
        <a:p>
          <a:r>
            <a:rPr lang="en-CA" dirty="0"/>
            <a:t>(higher is better)</a:t>
          </a:r>
          <a:endParaRPr lang="en-US" dirty="0"/>
        </a:p>
      </dgm:t>
    </dgm:pt>
    <dgm:pt modelId="{90E5BE7D-FCF1-45A3-9941-ED3AC089865D}" type="parTrans" cxnId="{6BAFFC3E-F002-4222-97C4-000EAD3BA4D4}">
      <dgm:prSet/>
      <dgm:spPr/>
      <dgm:t>
        <a:bodyPr/>
        <a:lstStyle/>
        <a:p>
          <a:endParaRPr lang="en-US"/>
        </a:p>
      </dgm:t>
    </dgm:pt>
    <dgm:pt modelId="{1C559F7C-20B1-477A-AADA-6A80DB3FAB33}" type="sibTrans" cxnId="{6BAFFC3E-F002-4222-97C4-000EAD3BA4D4}">
      <dgm:prSet/>
      <dgm:spPr/>
      <dgm:t>
        <a:bodyPr/>
        <a:lstStyle/>
        <a:p>
          <a:endParaRPr lang="en-US"/>
        </a:p>
      </dgm:t>
    </dgm:pt>
    <dgm:pt modelId="{4B6C4B59-15C7-4021-82C9-99EA8C86C014}" type="pres">
      <dgm:prSet presAssocID="{3A0D6DC4-7E05-4833-AA8D-6922F4FC1DBD}" presName="diagram" presStyleCnt="0">
        <dgm:presLayoutVars>
          <dgm:dir/>
          <dgm:resizeHandles val="exact"/>
        </dgm:presLayoutVars>
      </dgm:prSet>
      <dgm:spPr/>
    </dgm:pt>
    <dgm:pt modelId="{80AA060A-563D-435A-BFFC-7EC333B00EDA}" type="pres">
      <dgm:prSet presAssocID="{4218D34D-0274-470F-9700-AD9C21A1922E}" presName="node" presStyleLbl="node1" presStyleIdx="0" presStyleCnt="8">
        <dgm:presLayoutVars>
          <dgm:bulletEnabled val="1"/>
        </dgm:presLayoutVars>
      </dgm:prSet>
      <dgm:spPr/>
    </dgm:pt>
    <dgm:pt modelId="{40568D25-E7B2-4DC7-9602-90FFD2D794CC}" type="pres">
      <dgm:prSet presAssocID="{6C2F6B16-37AD-4027-B980-A36AA3821394}" presName="sibTrans" presStyleCnt="0"/>
      <dgm:spPr/>
    </dgm:pt>
    <dgm:pt modelId="{95EFBDC4-220D-477D-AF4C-554D4C877EE9}" type="pres">
      <dgm:prSet presAssocID="{17231451-E086-4D9F-BB1D-4ED03D3DDC8B}" presName="node" presStyleLbl="node1" presStyleIdx="1" presStyleCnt="8">
        <dgm:presLayoutVars>
          <dgm:bulletEnabled val="1"/>
        </dgm:presLayoutVars>
      </dgm:prSet>
      <dgm:spPr/>
    </dgm:pt>
    <dgm:pt modelId="{903EE314-452A-43F5-AB7F-A829B76522C0}" type="pres">
      <dgm:prSet presAssocID="{052C1732-CE1D-438B-8AED-2B4134161B73}" presName="sibTrans" presStyleCnt="0"/>
      <dgm:spPr/>
    </dgm:pt>
    <dgm:pt modelId="{5856E4BD-4549-4A11-A536-ADD64802BF0D}" type="pres">
      <dgm:prSet presAssocID="{5604D189-786B-4D4A-AE5F-BFAECE6AD9D2}" presName="node" presStyleLbl="node1" presStyleIdx="2" presStyleCnt="8">
        <dgm:presLayoutVars>
          <dgm:bulletEnabled val="1"/>
        </dgm:presLayoutVars>
      </dgm:prSet>
      <dgm:spPr/>
    </dgm:pt>
    <dgm:pt modelId="{1B12A7B5-C734-4D63-8B63-D58FACC8E686}" type="pres">
      <dgm:prSet presAssocID="{1CB8FC6D-05AE-496D-9DE5-58122790E613}" presName="sibTrans" presStyleCnt="0"/>
      <dgm:spPr/>
    </dgm:pt>
    <dgm:pt modelId="{7C8DE8FB-00A3-492D-AF6B-5838DFC36B2E}" type="pres">
      <dgm:prSet presAssocID="{E647550A-0A8C-4A50-B180-2BE678191027}" presName="node" presStyleLbl="node1" presStyleIdx="3" presStyleCnt="8">
        <dgm:presLayoutVars>
          <dgm:bulletEnabled val="1"/>
        </dgm:presLayoutVars>
      </dgm:prSet>
      <dgm:spPr/>
    </dgm:pt>
    <dgm:pt modelId="{D5EA0C47-33CA-43B9-B99A-F13D28042E5C}" type="pres">
      <dgm:prSet presAssocID="{0E6427B4-54FB-4EE3-852A-59EBA80F9081}" presName="sibTrans" presStyleCnt="0"/>
      <dgm:spPr/>
    </dgm:pt>
    <dgm:pt modelId="{EBD96510-5391-41ED-833A-736CDF675765}" type="pres">
      <dgm:prSet presAssocID="{ACF58944-045C-4EC7-8D3E-8147B2EDCBE9}" presName="node" presStyleLbl="node1" presStyleIdx="4" presStyleCnt="8">
        <dgm:presLayoutVars>
          <dgm:bulletEnabled val="1"/>
        </dgm:presLayoutVars>
      </dgm:prSet>
      <dgm:spPr/>
    </dgm:pt>
    <dgm:pt modelId="{4BE102AC-35C6-49E0-93C3-158A4366BB3B}" type="pres">
      <dgm:prSet presAssocID="{8C384A59-EAFD-4713-A88F-42EC42CDEB09}" presName="sibTrans" presStyleCnt="0"/>
      <dgm:spPr/>
    </dgm:pt>
    <dgm:pt modelId="{85D042FF-5A58-4476-9FB3-374A90E7BFE3}" type="pres">
      <dgm:prSet presAssocID="{86D68FE7-1FD4-4764-A4A3-A97B70F8AA2B}" presName="node" presStyleLbl="node1" presStyleIdx="5" presStyleCnt="8">
        <dgm:presLayoutVars>
          <dgm:bulletEnabled val="1"/>
        </dgm:presLayoutVars>
      </dgm:prSet>
      <dgm:spPr/>
    </dgm:pt>
    <dgm:pt modelId="{27D9F782-97FF-413D-9471-E570D8E1AC63}" type="pres">
      <dgm:prSet presAssocID="{5CEE9070-2352-4FAA-9305-D1EB0FFD8DE0}" presName="sibTrans" presStyleCnt="0"/>
      <dgm:spPr/>
    </dgm:pt>
    <dgm:pt modelId="{6D9951CD-C910-466A-BECB-B49FD42E2F26}" type="pres">
      <dgm:prSet presAssocID="{86702CCB-4D63-4B6F-8A3D-448E3023E1F7}" presName="node" presStyleLbl="node1" presStyleIdx="6" presStyleCnt="8">
        <dgm:presLayoutVars>
          <dgm:bulletEnabled val="1"/>
        </dgm:presLayoutVars>
      </dgm:prSet>
      <dgm:spPr/>
    </dgm:pt>
    <dgm:pt modelId="{21138CA0-414B-4C5B-BE59-D72EF3886316}" type="pres">
      <dgm:prSet presAssocID="{7F698256-A8E4-46BF-AECA-AE93012EEC85}" presName="sibTrans" presStyleCnt="0"/>
      <dgm:spPr/>
    </dgm:pt>
    <dgm:pt modelId="{B3E47F3A-3CCB-4B7B-BAAD-4719F2B27C54}" type="pres">
      <dgm:prSet presAssocID="{B5DCC45A-4E20-41FF-B34E-92E9DC7B76D2}" presName="node" presStyleLbl="node1" presStyleIdx="7" presStyleCnt="8">
        <dgm:presLayoutVars>
          <dgm:bulletEnabled val="1"/>
        </dgm:presLayoutVars>
      </dgm:prSet>
      <dgm:spPr/>
    </dgm:pt>
  </dgm:ptLst>
  <dgm:cxnLst>
    <dgm:cxn modelId="{39EAC11C-3EF6-4559-B594-7BEBB2BEAC89}" type="presOf" srcId="{3A0D6DC4-7E05-4833-AA8D-6922F4FC1DBD}" destId="{4B6C4B59-15C7-4021-82C9-99EA8C86C014}" srcOrd="0" destOrd="0" presId="urn:microsoft.com/office/officeart/2005/8/layout/default"/>
    <dgm:cxn modelId="{82B72222-4641-429A-ACDC-DBDBE86EE507}" type="presOf" srcId="{4218D34D-0274-470F-9700-AD9C21A1922E}" destId="{80AA060A-563D-435A-BFFC-7EC333B00EDA}" srcOrd="0" destOrd="0" presId="urn:microsoft.com/office/officeart/2005/8/layout/default"/>
    <dgm:cxn modelId="{EC4EA923-2F8C-4544-8E2B-409688208172}" srcId="{3A0D6DC4-7E05-4833-AA8D-6922F4FC1DBD}" destId="{5604D189-786B-4D4A-AE5F-BFAECE6AD9D2}" srcOrd="2" destOrd="0" parTransId="{5746F5F6-6850-4B16-884A-605207119431}" sibTransId="{1CB8FC6D-05AE-496D-9DE5-58122790E613}"/>
    <dgm:cxn modelId="{6BAFFC3E-F002-4222-97C4-000EAD3BA4D4}" srcId="{3A0D6DC4-7E05-4833-AA8D-6922F4FC1DBD}" destId="{B5DCC45A-4E20-41FF-B34E-92E9DC7B76D2}" srcOrd="7" destOrd="0" parTransId="{90E5BE7D-FCF1-45A3-9941-ED3AC089865D}" sibTransId="{1C559F7C-20B1-477A-AADA-6A80DB3FAB33}"/>
    <dgm:cxn modelId="{59E7775B-9D94-4287-994A-7E3768D8577C}" srcId="{3A0D6DC4-7E05-4833-AA8D-6922F4FC1DBD}" destId="{86D68FE7-1FD4-4764-A4A3-A97B70F8AA2B}" srcOrd="5" destOrd="0" parTransId="{7BBDE5F1-E311-4ABD-85DD-B0B3C1E92EC8}" sibTransId="{5CEE9070-2352-4FAA-9305-D1EB0FFD8DE0}"/>
    <dgm:cxn modelId="{EFA72162-511E-4295-A084-F7603EE55185}" srcId="{3A0D6DC4-7E05-4833-AA8D-6922F4FC1DBD}" destId="{17231451-E086-4D9F-BB1D-4ED03D3DDC8B}" srcOrd="1" destOrd="0" parTransId="{D8D1ADFE-F326-4FA7-83D3-E30A61AF25C3}" sibTransId="{052C1732-CE1D-438B-8AED-2B4134161B73}"/>
    <dgm:cxn modelId="{A74ECF62-C8B9-4B95-8A74-2BE66F48ED9A}" type="presOf" srcId="{86702CCB-4D63-4B6F-8A3D-448E3023E1F7}" destId="{6D9951CD-C910-466A-BECB-B49FD42E2F26}" srcOrd="0" destOrd="0" presId="urn:microsoft.com/office/officeart/2005/8/layout/default"/>
    <dgm:cxn modelId="{A984EF4D-36A8-4F3B-A52C-6C1AAE99C794}" type="presOf" srcId="{86D68FE7-1FD4-4764-A4A3-A97B70F8AA2B}" destId="{85D042FF-5A58-4476-9FB3-374A90E7BFE3}" srcOrd="0" destOrd="0" presId="urn:microsoft.com/office/officeart/2005/8/layout/default"/>
    <dgm:cxn modelId="{8083104F-5223-4408-830F-88FB532F0137}" type="presOf" srcId="{E647550A-0A8C-4A50-B180-2BE678191027}" destId="{7C8DE8FB-00A3-492D-AF6B-5838DFC36B2E}" srcOrd="0" destOrd="0" presId="urn:microsoft.com/office/officeart/2005/8/layout/default"/>
    <dgm:cxn modelId="{711F5A7D-021B-47E5-92F2-53D616E51F21}" type="presOf" srcId="{5604D189-786B-4D4A-AE5F-BFAECE6AD9D2}" destId="{5856E4BD-4549-4A11-A536-ADD64802BF0D}" srcOrd="0" destOrd="0" presId="urn:microsoft.com/office/officeart/2005/8/layout/default"/>
    <dgm:cxn modelId="{FF732982-0DEA-418A-9BB7-63DD3DEED034}" type="presOf" srcId="{17231451-E086-4D9F-BB1D-4ED03D3DDC8B}" destId="{95EFBDC4-220D-477D-AF4C-554D4C877EE9}" srcOrd="0" destOrd="0" presId="urn:microsoft.com/office/officeart/2005/8/layout/default"/>
    <dgm:cxn modelId="{4CB232A7-40B4-46A3-8847-688D444AAB39}" srcId="{3A0D6DC4-7E05-4833-AA8D-6922F4FC1DBD}" destId="{4218D34D-0274-470F-9700-AD9C21A1922E}" srcOrd="0" destOrd="0" parTransId="{536F0B51-D636-4998-ADE9-082599AD1057}" sibTransId="{6C2F6B16-37AD-4027-B980-A36AA3821394}"/>
    <dgm:cxn modelId="{1BB544BE-0FF0-461E-853B-BDFF7DFA1117}" srcId="{3A0D6DC4-7E05-4833-AA8D-6922F4FC1DBD}" destId="{E647550A-0A8C-4A50-B180-2BE678191027}" srcOrd="3" destOrd="0" parTransId="{45B83CA9-CAE2-416E-9F65-359B996F5238}" sibTransId="{0E6427B4-54FB-4EE3-852A-59EBA80F9081}"/>
    <dgm:cxn modelId="{7703F4C4-0367-4E4C-94D8-257C5E269259}" type="presOf" srcId="{B5DCC45A-4E20-41FF-B34E-92E9DC7B76D2}" destId="{B3E47F3A-3CCB-4B7B-BAAD-4719F2B27C54}" srcOrd="0" destOrd="0" presId="urn:microsoft.com/office/officeart/2005/8/layout/default"/>
    <dgm:cxn modelId="{C4C61EDA-A95B-4078-A96C-F78D80360F8F}" srcId="{3A0D6DC4-7E05-4833-AA8D-6922F4FC1DBD}" destId="{86702CCB-4D63-4B6F-8A3D-448E3023E1F7}" srcOrd="6" destOrd="0" parTransId="{CE03282D-2B77-4D3C-A53E-5CE611B38EC0}" sibTransId="{7F698256-A8E4-46BF-AECA-AE93012EEC85}"/>
    <dgm:cxn modelId="{5BB890E0-AF4B-4488-A541-E9C1E50CC57B}" type="presOf" srcId="{ACF58944-045C-4EC7-8D3E-8147B2EDCBE9}" destId="{EBD96510-5391-41ED-833A-736CDF675765}" srcOrd="0" destOrd="0" presId="urn:microsoft.com/office/officeart/2005/8/layout/default"/>
    <dgm:cxn modelId="{003799E5-7C49-4B90-8614-B04B9A01345C}" srcId="{3A0D6DC4-7E05-4833-AA8D-6922F4FC1DBD}" destId="{ACF58944-045C-4EC7-8D3E-8147B2EDCBE9}" srcOrd="4" destOrd="0" parTransId="{292FDBCC-207F-4664-8F84-3179201CEDBE}" sibTransId="{8C384A59-EAFD-4713-A88F-42EC42CDEB09}"/>
    <dgm:cxn modelId="{68B5D247-B354-4C09-B430-53432C0B76AA}" type="presParOf" srcId="{4B6C4B59-15C7-4021-82C9-99EA8C86C014}" destId="{80AA060A-563D-435A-BFFC-7EC333B00EDA}" srcOrd="0" destOrd="0" presId="urn:microsoft.com/office/officeart/2005/8/layout/default"/>
    <dgm:cxn modelId="{B2BD8743-FB99-4FFD-A938-D3D925B8C4E6}" type="presParOf" srcId="{4B6C4B59-15C7-4021-82C9-99EA8C86C014}" destId="{40568D25-E7B2-4DC7-9602-90FFD2D794CC}" srcOrd="1" destOrd="0" presId="urn:microsoft.com/office/officeart/2005/8/layout/default"/>
    <dgm:cxn modelId="{D6FD9515-8574-463C-AFE7-3CA3E1CC2D8F}" type="presParOf" srcId="{4B6C4B59-15C7-4021-82C9-99EA8C86C014}" destId="{95EFBDC4-220D-477D-AF4C-554D4C877EE9}" srcOrd="2" destOrd="0" presId="urn:microsoft.com/office/officeart/2005/8/layout/default"/>
    <dgm:cxn modelId="{8C000AE1-7CD1-4296-8741-EAB1BFA4882C}" type="presParOf" srcId="{4B6C4B59-15C7-4021-82C9-99EA8C86C014}" destId="{903EE314-452A-43F5-AB7F-A829B76522C0}" srcOrd="3" destOrd="0" presId="urn:microsoft.com/office/officeart/2005/8/layout/default"/>
    <dgm:cxn modelId="{B20759C6-4179-480E-A9C1-3800DC585998}" type="presParOf" srcId="{4B6C4B59-15C7-4021-82C9-99EA8C86C014}" destId="{5856E4BD-4549-4A11-A536-ADD64802BF0D}" srcOrd="4" destOrd="0" presId="urn:microsoft.com/office/officeart/2005/8/layout/default"/>
    <dgm:cxn modelId="{E9D56135-3DC4-4299-84C2-78CC06CCC78C}" type="presParOf" srcId="{4B6C4B59-15C7-4021-82C9-99EA8C86C014}" destId="{1B12A7B5-C734-4D63-8B63-D58FACC8E686}" srcOrd="5" destOrd="0" presId="urn:microsoft.com/office/officeart/2005/8/layout/default"/>
    <dgm:cxn modelId="{2A1B179D-6478-4CFF-8860-F1959566A1CA}" type="presParOf" srcId="{4B6C4B59-15C7-4021-82C9-99EA8C86C014}" destId="{7C8DE8FB-00A3-492D-AF6B-5838DFC36B2E}" srcOrd="6" destOrd="0" presId="urn:microsoft.com/office/officeart/2005/8/layout/default"/>
    <dgm:cxn modelId="{35125DD6-0602-4CA2-B6F0-A9685BA649CB}" type="presParOf" srcId="{4B6C4B59-15C7-4021-82C9-99EA8C86C014}" destId="{D5EA0C47-33CA-43B9-B99A-F13D28042E5C}" srcOrd="7" destOrd="0" presId="urn:microsoft.com/office/officeart/2005/8/layout/default"/>
    <dgm:cxn modelId="{8BD8CD63-EB4F-4473-93FE-0205AB78996C}" type="presParOf" srcId="{4B6C4B59-15C7-4021-82C9-99EA8C86C014}" destId="{EBD96510-5391-41ED-833A-736CDF675765}" srcOrd="8" destOrd="0" presId="urn:microsoft.com/office/officeart/2005/8/layout/default"/>
    <dgm:cxn modelId="{30FA05CC-46CC-4492-9CEB-69A9A0FC6160}" type="presParOf" srcId="{4B6C4B59-15C7-4021-82C9-99EA8C86C014}" destId="{4BE102AC-35C6-49E0-93C3-158A4366BB3B}" srcOrd="9" destOrd="0" presId="urn:microsoft.com/office/officeart/2005/8/layout/default"/>
    <dgm:cxn modelId="{701685B5-19E0-44B5-A3E4-168D79D8B173}" type="presParOf" srcId="{4B6C4B59-15C7-4021-82C9-99EA8C86C014}" destId="{85D042FF-5A58-4476-9FB3-374A90E7BFE3}" srcOrd="10" destOrd="0" presId="urn:microsoft.com/office/officeart/2005/8/layout/default"/>
    <dgm:cxn modelId="{A8254E93-41A0-40F4-9AC1-5AB090F54872}" type="presParOf" srcId="{4B6C4B59-15C7-4021-82C9-99EA8C86C014}" destId="{27D9F782-97FF-413D-9471-E570D8E1AC63}" srcOrd="11" destOrd="0" presId="urn:microsoft.com/office/officeart/2005/8/layout/default"/>
    <dgm:cxn modelId="{D2FAE135-2A2E-468C-A82A-E692E34724F5}" type="presParOf" srcId="{4B6C4B59-15C7-4021-82C9-99EA8C86C014}" destId="{6D9951CD-C910-466A-BECB-B49FD42E2F26}" srcOrd="12" destOrd="0" presId="urn:microsoft.com/office/officeart/2005/8/layout/default"/>
    <dgm:cxn modelId="{7B0B3B34-2E92-41F1-9924-CD1318FA6B81}" type="presParOf" srcId="{4B6C4B59-15C7-4021-82C9-99EA8C86C014}" destId="{21138CA0-414B-4C5B-BE59-D72EF3886316}" srcOrd="13" destOrd="0" presId="urn:microsoft.com/office/officeart/2005/8/layout/default"/>
    <dgm:cxn modelId="{2C594D11-E99C-4DD6-AD87-FAE5EC6130B7}" type="presParOf" srcId="{4B6C4B59-15C7-4021-82C9-99EA8C86C014}" destId="{B3E47F3A-3CCB-4B7B-BAAD-4719F2B27C54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B84E1-24A0-4C24-AAC8-58BFCA796AC4}">
      <dsp:nvSpPr>
        <dsp:cNvPr id="0" name=""/>
        <dsp:cNvSpPr/>
      </dsp:nvSpPr>
      <dsp:spPr>
        <a:xfrm>
          <a:off x="0" y="0"/>
          <a:ext cx="5562139" cy="9092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Project Context</a:t>
          </a:r>
        </a:p>
      </dsp:txBody>
      <dsp:txXfrm>
        <a:off x="26631" y="26631"/>
        <a:ext cx="4474598" cy="855994"/>
      </dsp:txXfrm>
    </dsp:sp>
    <dsp:sp modelId="{51356A26-43E4-464D-A4C6-75227AEDB7F1}">
      <dsp:nvSpPr>
        <dsp:cNvPr id="0" name=""/>
        <dsp:cNvSpPr/>
      </dsp:nvSpPr>
      <dsp:spPr>
        <a:xfrm>
          <a:off x="415354" y="1035542"/>
          <a:ext cx="5562139" cy="909256"/>
        </a:xfrm>
        <a:prstGeom prst="roundRect">
          <a:avLst>
            <a:gd name="adj" fmla="val 10000"/>
          </a:avLst>
        </a:prstGeom>
        <a:solidFill>
          <a:schemeClr val="accent2">
            <a:hueOff val="-332956"/>
            <a:satOff val="-147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Project Implementation Approach</a:t>
          </a:r>
        </a:p>
      </dsp:txBody>
      <dsp:txXfrm>
        <a:off x="441985" y="1062173"/>
        <a:ext cx="4502506" cy="855994"/>
      </dsp:txXfrm>
    </dsp:sp>
    <dsp:sp modelId="{500635EF-941D-4F8F-9FBB-D2153DDDA9A8}">
      <dsp:nvSpPr>
        <dsp:cNvPr id="0" name=""/>
        <dsp:cNvSpPr/>
      </dsp:nvSpPr>
      <dsp:spPr>
        <a:xfrm>
          <a:off x="830709" y="2071084"/>
          <a:ext cx="5562139" cy="909256"/>
        </a:xfrm>
        <a:prstGeom prst="roundRect">
          <a:avLst>
            <a:gd name="adj" fmla="val 10000"/>
          </a:avLst>
        </a:prstGeom>
        <a:solidFill>
          <a:schemeClr val="accent2">
            <a:hueOff val="-665912"/>
            <a:satOff val="-293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Virtual Care PDSA Homes and Platforms Used</a:t>
          </a:r>
        </a:p>
      </dsp:txBody>
      <dsp:txXfrm>
        <a:off x="857340" y="2097715"/>
        <a:ext cx="4502506" cy="855994"/>
      </dsp:txXfrm>
    </dsp:sp>
    <dsp:sp modelId="{5A9F9C2A-9933-47AC-A80A-E268A79CB91F}">
      <dsp:nvSpPr>
        <dsp:cNvPr id="0" name=""/>
        <dsp:cNvSpPr/>
      </dsp:nvSpPr>
      <dsp:spPr>
        <a:xfrm>
          <a:off x="1246063" y="3106626"/>
          <a:ext cx="5562139" cy="909256"/>
        </a:xfrm>
        <a:prstGeom prst="roundRect">
          <a:avLst>
            <a:gd name="adj" fmla="val 10000"/>
          </a:avLst>
        </a:prstGeom>
        <a:solidFill>
          <a:schemeClr val="accent2">
            <a:hueOff val="-998868"/>
            <a:satOff val="-440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Measures of Success</a:t>
          </a:r>
        </a:p>
      </dsp:txBody>
      <dsp:txXfrm>
        <a:off x="1272694" y="3133257"/>
        <a:ext cx="4502506" cy="855994"/>
      </dsp:txXfrm>
    </dsp:sp>
    <dsp:sp modelId="{1E5AB689-A2E4-42BC-A66B-6C44AAAB4B9C}">
      <dsp:nvSpPr>
        <dsp:cNvPr id="0" name=""/>
        <dsp:cNvSpPr/>
      </dsp:nvSpPr>
      <dsp:spPr>
        <a:xfrm>
          <a:off x="1661418" y="4142168"/>
          <a:ext cx="5562139" cy="909256"/>
        </a:xfrm>
        <a:prstGeom prst="roundRect">
          <a:avLst>
            <a:gd name="adj" fmla="val 10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Implementation Science Team Opportunity</a:t>
          </a:r>
        </a:p>
      </dsp:txBody>
      <dsp:txXfrm>
        <a:off x="1688049" y="4168799"/>
        <a:ext cx="4502506" cy="855994"/>
      </dsp:txXfrm>
    </dsp:sp>
    <dsp:sp modelId="{8000CF48-B729-4756-94CE-3EB6A35D42DF}">
      <dsp:nvSpPr>
        <dsp:cNvPr id="0" name=""/>
        <dsp:cNvSpPr/>
      </dsp:nvSpPr>
      <dsp:spPr>
        <a:xfrm>
          <a:off x="4971122" y="664262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600" kern="1200"/>
        </a:p>
      </dsp:txBody>
      <dsp:txXfrm>
        <a:off x="5104101" y="664262"/>
        <a:ext cx="325058" cy="444740"/>
      </dsp:txXfrm>
    </dsp:sp>
    <dsp:sp modelId="{8191F35D-3E4E-43A8-86F3-7AB45F53A644}">
      <dsp:nvSpPr>
        <dsp:cNvPr id="0" name=""/>
        <dsp:cNvSpPr/>
      </dsp:nvSpPr>
      <dsp:spPr>
        <a:xfrm>
          <a:off x="5386477" y="1699804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619280"/>
            <a:satOff val="1307"/>
            <a:lumOff val="13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619280"/>
              <a:satOff val="1307"/>
              <a:lumOff val="1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519456" y="1699804"/>
        <a:ext cx="325058" cy="444740"/>
      </dsp:txXfrm>
    </dsp:sp>
    <dsp:sp modelId="{BDFC61FE-DC89-46D4-A2C2-B99B9E847D18}">
      <dsp:nvSpPr>
        <dsp:cNvPr id="0" name=""/>
        <dsp:cNvSpPr/>
      </dsp:nvSpPr>
      <dsp:spPr>
        <a:xfrm>
          <a:off x="5801832" y="2720192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238560"/>
            <a:satOff val="2615"/>
            <a:lumOff val="269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238560"/>
              <a:satOff val="2615"/>
              <a:lumOff val="2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600" kern="1200"/>
        </a:p>
      </dsp:txBody>
      <dsp:txXfrm>
        <a:off x="5934811" y="2720192"/>
        <a:ext cx="325058" cy="444740"/>
      </dsp:txXfrm>
    </dsp:sp>
    <dsp:sp modelId="{556B1C5D-D9E5-48C8-BBC9-44A8769B5192}">
      <dsp:nvSpPr>
        <dsp:cNvPr id="0" name=""/>
        <dsp:cNvSpPr/>
      </dsp:nvSpPr>
      <dsp:spPr>
        <a:xfrm>
          <a:off x="6217186" y="3765837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57840"/>
            <a:satOff val="3922"/>
            <a:lumOff val="40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57840"/>
              <a:satOff val="3922"/>
              <a:lumOff val="4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600" kern="1200"/>
        </a:p>
      </dsp:txBody>
      <dsp:txXfrm>
        <a:off x="6350165" y="3765837"/>
        <a:ext cx="325058" cy="444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D0CB5-9F9F-429B-8354-D0046705D9B4}">
      <dsp:nvSpPr>
        <dsp:cNvPr id="0" name=""/>
        <dsp:cNvSpPr/>
      </dsp:nvSpPr>
      <dsp:spPr>
        <a:xfrm rot="5400000">
          <a:off x="1195642" y="913742"/>
          <a:ext cx="1429708" cy="1723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9A25F15-D362-42BE-8E54-5C58A360BB25}">
      <dsp:nvSpPr>
        <dsp:cNvPr id="0" name=""/>
        <dsp:cNvSpPr/>
      </dsp:nvSpPr>
      <dsp:spPr>
        <a:xfrm>
          <a:off x="1523985" y="491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COVID-19</a:t>
          </a:r>
        </a:p>
      </dsp:txBody>
      <dsp:txXfrm>
        <a:off x="1557645" y="34151"/>
        <a:ext cx="1848097" cy="1081930"/>
      </dsp:txXfrm>
    </dsp:sp>
    <dsp:sp modelId="{549B281A-90E5-4EA8-B300-2E7117AEE147}">
      <dsp:nvSpPr>
        <dsp:cNvPr id="0" name=""/>
        <dsp:cNvSpPr/>
      </dsp:nvSpPr>
      <dsp:spPr>
        <a:xfrm rot="5400000">
          <a:off x="1195642" y="2350305"/>
          <a:ext cx="1429708" cy="172387"/>
        </a:xfrm>
        <a:prstGeom prst="rect">
          <a:avLst/>
        </a:prstGeom>
        <a:solidFill>
          <a:schemeClr val="accent2">
            <a:hueOff val="-221971"/>
            <a:satOff val="-98"/>
            <a:lumOff val="2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D5A7463-0D95-4E55-8904-2D3C916C2D63}">
      <dsp:nvSpPr>
        <dsp:cNvPr id="0" name=""/>
        <dsp:cNvSpPr/>
      </dsp:nvSpPr>
      <dsp:spPr>
        <a:xfrm>
          <a:off x="1523985" y="1437054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190261"/>
            <a:satOff val="-84"/>
            <a:lumOff val="2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NLOT-BSO partnership</a:t>
          </a:r>
        </a:p>
      </dsp:txBody>
      <dsp:txXfrm>
        <a:off x="1557645" y="1470714"/>
        <a:ext cx="1848097" cy="1081930"/>
      </dsp:txXfrm>
    </dsp:sp>
    <dsp:sp modelId="{358AF14C-2C73-41D6-8A52-20B4C82BE572}">
      <dsp:nvSpPr>
        <dsp:cNvPr id="0" name=""/>
        <dsp:cNvSpPr/>
      </dsp:nvSpPr>
      <dsp:spPr>
        <a:xfrm>
          <a:off x="1913924" y="3068587"/>
          <a:ext cx="2540650" cy="172387"/>
        </a:xfrm>
        <a:prstGeom prst="rect">
          <a:avLst/>
        </a:prstGeom>
        <a:solidFill>
          <a:schemeClr val="accent2">
            <a:hueOff val="-443941"/>
            <a:satOff val="-195"/>
            <a:lumOff val="5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C56BAF4-76EB-40AD-9566-B928AFF865C9}">
      <dsp:nvSpPr>
        <dsp:cNvPr id="0" name=""/>
        <dsp:cNvSpPr/>
      </dsp:nvSpPr>
      <dsp:spPr>
        <a:xfrm>
          <a:off x="1523985" y="2873618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380521"/>
            <a:satOff val="-167"/>
            <a:lumOff val="4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Virtual Care / IT Survey</a:t>
          </a:r>
        </a:p>
      </dsp:txBody>
      <dsp:txXfrm>
        <a:off x="1557645" y="2907278"/>
        <a:ext cx="1848097" cy="1081930"/>
      </dsp:txXfrm>
    </dsp:sp>
    <dsp:sp modelId="{1F4AF803-979B-4524-AA28-5A3767156728}">
      <dsp:nvSpPr>
        <dsp:cNvPr id="0" name=""/>
        <dsp:cNvSpPr/>
      </dsp:nvSpPr>
      <dsp:spPr>
        <a:xfrm rot="16200000">
          <a:off x="3743148" y="2350305"/>
          <a:ext cx="1429708" cy="172387"/>
        </a:xfrm>
        <a:prstGeom prst="rect">
          <a:avLst/>
        </a:prstGeom>
        <a:solidFill>
          <a:schemeClr val="accent2">
            <a:hueOff val="-665912"/>
            <a:satOff val="-293"/>
            <a:lumOff val="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64603A-2A82-4F0A-839A-11ED8A026AEC}">
      <dsp:nvSpPr>
        <dsp:cNvPr id="0" name=""/>
        <dsp:cNvSpPr/>
      </dsp:nvSpPr>
      <dsp:spPr>
        <a:xfrm>
          <a:off x="4071491" y="2873618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570782"/>
            <a:satOff val="-251"/>
            <a:lumOff val="67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Project Management Support</a:t>
          </a:r>
        </a:p>
      </dsp:txBody>
      <dsp:txXfrm>
        <a:off x="4105151" y="2907278"/>
        <a:ext cx="1848097" cy="1081930"/>
      </dsp:txXfrm>
    </dsp:sp>
    <dsp:sp modelId="{4D6DB672-1D39-4DBC-B2E7-6B3C260EC4F9}">
      <dsp:nvSpPr>
        <dsp:cNvPr id="0" name=""/>
        <dsp:cNvSpPr/>
      </dsp:nvSpPr>
      <dsp:spPr>
        <a:xfrm rot="16200000">
          <a:off x="3743148" y="913742"/>
          <a:ext cx="1429708" cy="172387"/>
        </a:xfrm>
        <a:prstGeom prst="rect">
          <a:avLst/>
        </a:prstGeom>
        <a:solidFill>
          <a:schemeClr val="accent2">
            <a:hueOff val="-887883"/>
            <a:satOff val="-391"/>
            <a:lumOff val="104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F9B2F5-D995-416C-B2AA-8F1B9B2883DC}">
      <dsp:nvSpPr>
        <dsp:cNvPr id="0" name=""/>
        <dsp:cNvSpPr/>
      </dsp:nvSpPr>
      <dsp:spPr>
        <a:xfrm>
          <a:off x="4071491" y="1437054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761042"/>
            <a:satOff val="-335"/>
            <a:lumOff val="8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WWLHIN Proposal</a:t>
          </a:r>
        </a:p>
      </dsp:txBody>
      <dsp:txXfrm>
        <a:off x="4105151" y="1470714"/>
        <a:ext cx="1848097" cy="1081930"/>
      </dsp:txXfrm>
    </dsp:sp>
    <dsp:sp modelId="{7FA9AB05-5D5C-48EA-AE49-A06A4943B758}">
      <dsp:nvSpPr>
        <dsp:cNvPr id="0" name=""/>
        <dsp:cNvSpPr/>
      </dsp:nvSpPr>
      <dsp:spPr>
        <a:xfrm>
          <a:off x="4461430" y="195460"/>
          <a:ext cx="2540650" cy="172387"/>
        </a:xfrm>
        <a:prstGeom prst="rect">
          <a:avLst/>
        </a:prstGeom>
        <a:solidFill>
          <a:schemeClr val="accent2">
            <a:hueOff val="-1109853"/>
            <a:satOff val="-488"/>
            <a:lumOff val="13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2F483D-44F1-4FAC-B560-89D66D743ABD}">
      <dsp:nvSpPr>
        <dsp:cNvPr id="0" name=""/>
        <dsp:cNvSpPr/>
      </dsp:nvSpPr>
      <dsp:spPr>
        <a:xfrm>
          <a:off x="4071491" y="491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951303"/>
            <a:satOff val="-419"/>
            <a:lumOff val="11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St. Joseph’s Health Centre Guelph Sponsorship</a:t>
          </a:r>
        </a:p>
      </dsp:txBody>
      <dsp:txXfrm>
        <a:off x="4105151" y="34151"/>
        <a:ext cx="1848097" cy="1081930"/>
      </dsp:txXfrm>
    </dsp:sp>
    <dsp:sp modelId="{705E2BE2-42B1-4489-8C6B-16A0E330717C}">
      <dsp:nvSpPr>
        <dsp:cNvPr id="0" name=""/>
        <dsp:cNvSpPr/>
      </dsp:nvSpPr>
      <dsp:spPr>
        <a:xfrm rot="5400000">
          <a:off x="6290654" y="913742"/>
          <a:ext cx="1429708" cy="172387"/>
        </a:xfrm>
        <a:prstGeom prst="rect">
          <a:avLst/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7986C1-861B-432F-A027-0DB3FFDFF5AC}">
      <dsp:nvSpPr>
        <dsp:cNvPr id="0" name=""/>
        <dsp:cNvSpPr/>
      </dsp:nvSpPr>
      <dsp:spPr>
        <a:xfrm>
          <a:off x="6618996" y="491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1141563"/>
            <a:satOff val="-502"/>
            <a:lumOff val="13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Partnerships</a:t>
          </a:r>
        </a:p>
      </dsp:txBody>
      <dsp:txXfrm>
        <a:off x="6652656" y="34151"/>
        <a:ext cx="1848097" cy="1081930"/>
      </dsp:txXfrm>
    </dsp:sp>
    <dsp:sp modelId="{06B1B1EC-D263-4AFD-A90D-D3E38D2122E0}">
      <dsp:nvSpPr>
        <dsp:cNvPr id="0" name=""/>
        <dsp:cNvSpPr/>
      </dsp:nvSpPr>
      <dsp:spPr>
        <a:xfrm>
          <a:off x="6618996" y="1437054"/>
          <a:ext cx="1915417" cy="1149250"/>
        </a:xfrm>
        <a:prstGeom prst="roundRect">
          <a:avLst>
            <a:gd name="adj" fmla="val 10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Virtual Care PDSA</a:t>
          </a:r>
        </a:p>
      </dsp:txBody>
      <dsp:txXfrm>
        <a:off x="6652656" y="1470714"/>
        <a:ext cx="1848097" cy="1081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32293-288B-4B18-A46C-6F21B4ECCA02}">
      <dsp:nvSpPr>
        <dsp:cNvPr id="0" name=""/>
        <dsp:cNvSpPr/>
      </dsp:nvSpPr>
      <dsp:spPr>
        <a:xfrm>
          <a:off x="1933000" y="3381480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456705"/>
              </a:lnTo>
              <a:lnTo>
                <a:pt x="239679" y="45670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39945" y="3596938"/>
        <a:ext cx="25788" cy="25788"/>
      </dsp:txXfrm>
    </dsp:sp>
    <dsp:sp modelId="{1678B6E1-A777-4DF5-8C8B-60EFCC9F45F5}">
      <dsp:nvSpPr>
        <dsp:cNvPr id="0" name=""/>
        <dsp:cNvSpPr/>
      </dsp:nvSpPr>
      <dsp:spPr>
        <a:xfrm>
          <a:off x="1933000" y="3335760"/>
          <a:ext cx="2396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9679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46848" y="3375488"/>
        <a:ext cx="11983" cy="11983"/>
      </dsp:txXfrm>
    </dsp:sp>
    <dsp:sp modelId="{A33879C2-2693-45C4-AC72-9E313D3EFB0F}">
      <dsp:nvSpPr>
        <dsp:cNvPr id="0" name=""/>
        <dsp:cNvSpPr/>
      </dsp:nvSpPr>
      <dsp:spPr>
        <a:xfrm>
          <a:off x="3371076" y="2924774"/>
          <a:ext cx="239679" cy="913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913411"/>
              </a:lnTo>
              <a:lnTo>
                <a:pt x="239679" y="91341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467307" y="3357872"/>
        <a:ext cx="47216" cy="47216"/>
      </dsp:txXfrm>
    </dsp:sp>
    <dsp:sp modelId="{760CA081-2FF2-41E0-9731-13B1FE368F39}">
      <dsp:nvSpPr>
        <dsp:cNvPr id="0" name=""/>
        <dsp:cNvSpPr/>
      </dsp:nvSpPr>
      <dsp:spPr>
        <a:xfrm>
          <a:off x="3371076" y="2924774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456705"/>
              </a:lnTo>
              <a:lnTo>
                <a:pt x="239679" y="45670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478021" y="3140233"/>
        <a:ext cx="25788" cy="25788"/>
      </dsp:txXfrm>
    </dsp:sp>
    <dsp:sp modelId="{4DB44F4C-AFAD-43E2-91C5-E23ECC5485B2}">
      <dsp:nvSpPr>
        <dsp:cNvPr id="0" name=""/>
        <dsp:cNvSpPr/>
      </dsp:nvSpPr>
      <dsp:spPr>
        <a:xfrm>
          <a:off x="3371076" y="2879054"/>
          <a:ext cx="2396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9679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484923" y="2918782"/>
        <a:ext cx="11983" cy="11983"/>
      </dsp:txXfrm>
    </dsp:sp>
    <dsp:sp modelId="{547A6DC4-74CE-4352-B4F6-E16324DBA5DE}">
      <dsp:nvSpPr>
        <dsp:cNvPr id="0" name=""/>
        <dsp:cNvSpPr/>
      </dsp:nvSpPr>
      <dsp:spPr>
        <a:xfrm>
          <a:off x="3371076" y="2468068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456705"/>
              </a:moveTo>
              <a:lnTo>
                <a:pt x="119839" y="456705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478021" y="2683527"/>
        <a:ext cx="25788" cy="25788"/>
      </dsp:txXfrm>
    </dsp:sp>
    <dsp:sp modelId="{6B756D05-0C87-4234-BDF4-89EA4033512F}">
      <dsp:nvSpPr>
        <dsp:cNvPr id="0" name=""/>
        <dsp:cNvSpPr/>
      </dsp:nvSpPr>
      <dsp:spPr>
        <a:xfrm>
          <a:off x="3371076" y="2011362"/>
          <a:ext cx="239679" cy="913411"/>
        </a:xfrm>
        <a:custGeom>
          <a:avLst/>
          <a:gdLst/>
          <a:ahLst/>
          <a:cxnLst/>
          <a:rect l="0" t="0" r="0" b="0"/>
          <a:pathLst>
            <a:path>
              <a:moveTo>
                <a:pt x="0" y="913411"/>
              </a:moveTo>
              <a:lnTo>
                <a:pt x="119839" y="913411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467307" y="2444460"/>
        <a:ext cx="47216" cy="47216"/>
      </dsp:txXfrm>
    </dsp:sp>
    <dsp:sp modelId="{CD253624-8519-4129-B108-6911A95DFB90}">
      <dsp:nvSpPr>
        <dsp:cNvPr id="0" name=""/>
        <dsp:cNvSpPr/>
      </dsp:nvSpPr>
      <dsp:spPr>
        <a:xfrm>
          <a:off x="1933000" y="2924774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456705"/>
              </a:moveTo>
              <a:lnTo>
                <a:pt x="119839" y="456705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39945" y="3140233"/>
        <a:ext cx="25788" cy="25788"/>
      </dsp:txXfrm>
    </dsp:sp>
    <dsp:sp modelId="{982FDE2B-5B03-4A9A-B24E-F15F0821C796}">
      <dsp:nvSpPr>
        <dsp:cNvPr id="0" name=""/>
        <dsp:cNvSpPr/>
      </dsp:nvSpPr>
      <dsp:spPr>
        <a:xfrm>
          <a:off x="494924" y="2011362"/>
          <a:ext cx="239679" cy="1370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1370117"/>
              </a:lnTo>
              <a:lnTo>
                <a:pt x="239679" y="137011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79991" y="2661648"/>
        <a:ext cx="69546" cy="69546"/>
      </dsp:txXfrm>
    </dsp:sp>
    <dsp:sp modelId="{A5DC40F8-EC10-4A23-A98A-412095728E8D}">
      <dsp:nvSpPr>
        <dsp:cNvPr id="0" name=""/>
        <dsp:cNvSpPr/>
      </dsp:nvSpPr>
      <dsp:spPr>
        <a:xfrm>
          <a:off x="494924" y="2011362"/>
          <a:ext cx="239679" cy="913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913411"/>
              </a:lnTo>
              <a:lnTo>
                <a:pt x="239679" y="9134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91155" y="2444460"/>
        <a:ext cx="47216" cy="47216"/>
      </dsp:txXfrm>
    </dsp:sp>
    <dsp:sp modelId="{ED3D2364-97D5-4548-BAD4-3EDC62DC9E3B}">
      <dsp:nvSpPr>
        <dsp:cNvPr id="0" name=""/>
        <dsp:cNvSpPr/>
      </dsp:nvSpPr>
      <dsp:spPr>
        <a:xfrm>
          <a:off x="494924" y="2011362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456705"/>
              </a:lnTo>
              <a:lnTo>
                <a:pt x="239679" y="4567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601869" y="2226821"/>
        <a:ext cx="25788" cy="25788"/>
      </dsp:txXfrm>
    </dsp:sp>
    <dsp:sp modelId="{DA30A9E1-2F40-4193-9130-FB90EA349EBE}">
      <dsp:nvSpPr>
        <dsp:cNvPr id="0" name=""/>
        <dsp:cNvSpPr/>
      </dsp:nvSpPr>
      <dsp:spPr>
        <a:xfrm>
          <a:off x="494924" y="1965642"/>
          <a:ext cx="2396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9679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608772" y="2005370"/>
        <a:ext cx="11983" cy="11983"/>
      </dsp:txXfrm>
    </dsp:sp>
    <dsp:sp modelId="{5F6FC077-65F3-4F4D-BDE4-0169D12081BA}">
      <dsp:nvSpPr>
        <dsp:cNvPr id="0" name=""/>
        <dsp:cNvSpPr/>
      </dsp:nvSpPr>
      <dsp:spPr>
        <a:xfrm>
          <a:off x="494924" y="1554656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456705"/>
              </a:moveTo>
              <a:lnTo>
                <a:pt x="119839" y="456705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601869" y="1770115"/>
        <a:ext cx="25788" cy="25788"/>
      </dsp:txXfrm>
    </dsp:sp>
    <dsp:sp modelId="{44C61724-51A9-4574-BBCA-52B32F86DAAF}">
      <dsp:nvSpPr>
        <dsp:cNvPr id="0" name=""/>
        <dsp:cNvSpPr/>
      </dsp:nvSpPr>
      <dsp:spPr>
        <a:xfrm>
          <a:off x="494924" y="1097950"/>
          <a:ext cx="239679" cy="913411"/>
        </a:xfrm>
        <a:custGeom>
          <a:avLst/>
          <a:gdLst/>
          <a:ahLst/>
          <a:cxnLst/>
          <a:rect l="0" t="0" r="0" b="0"/>
          <a:pathLst>
            <a:path>
              <a:moveTo>
                <a:pt x="0" y="913411"/>
              </a:moveTo>
              <a:lnTo>
                <a:pt x="119839" y="913411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91155" y="1531048"/>
        <a:ext cx="47216" cy="47216"/>
      </dsp:txXfrm>
    </dsp:sp>
    <dsp:sp modelId="{8AA69419-287E-4BFF-A15A-622D3913E969}">
      <dsp:nvSpPr>
        <dsp:cNvPr id="0" name=""/>
        <dsp:cNvSpPr/>
      </dsp:nvSpPr>
      <dsp:spPr>
        <a:xfrm>
          <a:off x="1933000" y="641244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39" y="0"/>
              </a:lnTo>
              <a:lnTo>
                <a:pt x="119839" y="456705"/>
              </a:lnTo>
              <a:lnTo>
                <a:pt x="239679" y="45670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39945" y="856703"/>
        <a:ext cx="25788" cy="25788"/>
      </dsp:txXfrm>
    </dsp:sp>
    <dsp:sp modelId="{B007F819-ED3B-4835-9013-3211D89705E1}">
      <dsp:nvSpPr>
        <dsp:cNvPr id="0" name=""/>
        <dsp:cNvSpPr/>
      </dsp:nvSpPr>
      <dsp:spPr>
        <a:xfrm>
          <a:off x="1933000" y="595524"/>
          <a:ext cx="2396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9679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46848" y="635252"/>
        <a:ext cx="11983" cy="11983"/>
      </dsp:txXfrm>
    </dsp:sp>
    <dsp:sp modelId="{B7C92D7E-08E3-46E5-B91A-0102BAE2C569}">
      <dsp:nvSpPr>
        <dsp:cNvPr id="0" name=""/>
        <dsp:cNvSpPr/>
      </dsp:nvSpPr>
      <dsp:spPr>
        <a:xfrm>
          <a:off x="1933000" y="184538"/>
          <a:ext cx="239679" cy="456705"/>
        </a:xfrm>
        <a:custGeom>
          <a:avLst/>
          <a:gdLst/>
          <a:ahLst/>
          <a:cxnLst/>
          <a:rect l="0" t="0" r="0" b="0"/>
          <a:pathLst>
            <a:path>
              <a:moveTo>
                <a:pt x="0" y="456705"/>
              </a:moveTo>
              <a:lnTo>
                <a:pt x="119839" y="456705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2039945" y="399997"/>
        <a:ext cx="25788" cy="25788"/>
      </dsp:txXfrm>
    </dsp:sp>
    <dsp:sp modelId="{0622675E-7202-4948-9AC8-1D83AF35C08D}">
      <dsp:nvSpPr>
        <dsp:cNvPr id="0" name=""/>
        <dsp:cNvSpPr/>
      </dsp:nvSpPr>
      <dsp:spPr>
        <a:xfrm>
          <a:off x="494924" y="641244"/>
          <a:ext cx="239679" cy="1370117"/>
        </a:xfrm>
        <a:custGeom>
          <a:avLst/>
          <a:gdLst/>
          <a:ahLst/>
          <a:cxnLst/>
          <a:rect l="0" t="0" r="0" b="0"/>
          <a:pathLst>
            <a:path>
              <a:moveTo>
                <a:pt x="0" y="1370117"/>
              </a:moveTo>
              <a:lnTo>
                <a:pt x="119839" y="1370117"/>
              </a:lnTo>
              <a:lnTo>
                <a:pt x="119839" y="0"/>
              </a:lnTo>
              <a:lnTo>
                <a:pt x="23967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79991" y="1291530"/>
        <a:ext cx="69546" cy="69546"/>
      </dsp:txXfrm>
    </dsp:sp>
    <dsp:sp modelId="{72664109-852F-4B24-9B57-672F61FECA7F}">
      <dsp:nvSpPr>
        <dsp:cNvPr id="0" name=""/>
        <dsp:cNvSpPr/>
      </dsp:nvSpPr>
      <dsp:spPr>
        <a:xfrm rot="16200000">
          <a:off x="-649243" y="1828680"/>
          <a:ext cx="1922972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Virtual Care PDSA</a:t>
          </a:r>
        </a:p>
      </dsp:txBody>
      <dsp:txXfrm>
        <a:off x="-649243" y="1828680"/>
        <a:ext cx="1922972" cy="365364"/>
      </dsp:txXfrm>
    </dsp:sp>
    <dsp:sp modelId="{93537B50-725C-4DE1-A097-E9A484546847}">
      <dsp:nvSpPr>
        <dsp:cNvPr id="0" name=""/>
        <dsp:cNvSpPr/>
      </dsp:nvSpPr>
      <dsp:spPr>
        <a:xfrm>
          <a:off x="734604" y="458562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Toolkit</a:t>
          </a:r>
        </a:p>
      </dsp:txBody>
      <dsp:txXfrm>
        <a:off x="734604" y="458562"/>
        <a:ext cx="1198396" cy="365364"/>
      </dsp:txXfrm>
    </dsp:sp>
    <dsp:sp modelId="{1345D03D-FED2-468E-BA3E-76D0CD533408}">
      <dsp:nvSpPr>
        <dsp:cNvPr id="0" name=""/>
        <dsp:cNvSpPr/>
      </dsp:nvSpPr>
      <dsp:spPr>
        <a:xfrm>
          <a:off x="2172679" y="1856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Virtual Care Dashboard</a:t>
          </a:r>
        </a:p>
      </dsp:txBody>
      <dsp:txXfrm>
        <a:off x="2172679" y="1856"/>
        <a:ext cx="1198396" cy="365364"/>
      </dsp:txXfrm>
    </dsp:sp>
    <dsp:sp modelId="{05F02C67-0015-4094-A7F8-362C5069D213}">
      <dsp:nvSpPr>
        <dsp:cNvPr id="0" name=""/>
        <dsp:cNvSpPr/>
      </dsp:nvSpPr>
      <dsp:spPr>
        <a:xfrm>
          <a:off x="2172679" y="458562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Flowsheets/ Guidelines/ Policies</a:t>
          </a:r>
        </a:p>
      </dsp:txBody>
      <dsp:txXfrm>
        <a:off x="2172679" y="458562"/>
        <a:ext cx="1198396" cy="365364"/>
      </dsp:txXfrm>
    </dsp:sp>
    <dsp:sp modelId="{250A7A2A-C412-4C41-992B-E705F12D6CB1}">
      <dsp:nvSpPr>
        <dsp:cNvPr id="0" name=""/>
        <dsp:cNvSpPr/>
      </dsp:nvSpPr>
      <dsp:spPr>
        <a:xfrm>
          <a:off x="2172679" y="915268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Proposal</a:t>
          </a:r>
        </a:p>
      </dsp:txBody>
      <dsp:txXfrm>
        <a:off x="2172679" y="915268"/>
        <a:ext cx="1198396" cy="365364"/>
      </dsp:txXfrm>
    </dsp:sp>
    <dsp:sp modelId="{76819463-ED06-4066-961D-96D66EDD86EF}">
      <dsp:nvSpPr>
        <dsp:cNvPr id="0" name=""/>
        <dsp:cNvSpPr/>
      </dsp:nvSpPr>
      <dsp:spPr>
        <a:xfrm>
          <a:off x="734604" y="915268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Selection of 20 Homes</a:t>
          </a:r>
        </a:p>
      </dsp:txBody>
      <dsp:txXfrm>
        <a:off x="734604" y="915268"/>
        <a:ext cx="1198396" cy="365364"/>
      </dsp:txXfrm>
    </dsp:sp>
    <dsp:sp modelId="{A760995E-1105-480E-8410-4A761277003E}">
      <dsp:nvSpPr>
        <dsp:cNvPr id="0" name=""/>
        <dsp:cNvSpPr/>
      </dsp:nvSpPr>
      <dsp:spPr>
        <a:xfrm>
          <a:off x="734604" y="1371974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Biweekly Webinars</a:t>
          </a:r>
        </a:p>
      </dsp:txBody>
      <dsp:txXfrm>
        <a:off x="734604" y="1371974"/>
        <a:ext cx="1198396" cy="365364"/>
      </dsp:txXfrm>
    </dsp:sp>
    <dsp:sp modelId="{156BA952-CD94-43DA-BA92-BBEDAF480B82}">
      <dsp:nvSpPr>
        <dsp:cNvPr id="0" name=""/>
        <dsp:cNvSpPr/>
      </dsp:nvSpPr>
      <dsp:spPr>
        <a:xfrm>
          <a:off x="734604" y="1828680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iPads</a:t>
          </a:r>
        </a:p>
      </dsp:txBody>
      <dsp:txXfrm>
        <a:off x="734604" y="1828680"/>
        <a:ext cx="1198396" cy="365364"/>
      </dsp:txXfrm>
    </dsp:sp>
    <dsp:sp modelId="{DDEC3A58-BB6E-4546-A613-2B4552FD3269}">
      <dsp:nvSpPr>
        <dsp:cNvPr id="0" name=""/>
        <dsp:cNvSpPr/>
      </dsp:nvSpPr>
      <dsp:spPr>
        <a:xfrm>
          <a:off x="734604" y="2285386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Training</a:t>
          </a:r>
        </a:p>
      </dsp:txBody>
      <dsp:txXfrm>
        <a:off x="734604" y="2285386"/>
        <a:ext cx="1198396" cy="365364"/>
      </dsp:txXfrm>
    </dsp:sp>
    <dsp:sp modelId="{97D59E97-4DA7-47B2-A175-AAC23B207EBC}">
      <dsp:nvSpPr>
        <dsp:cNvPr id="0" name=""/>
        <dsp:cNvSpPr/>
      </dsp:nvSpPr>
      <dsp:spPr>
        <a:xfrm>
          <a:off x="734604" y="2742092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NLOT/ BSO Support</a:t>
          </a:r>
        </a:p>
      </dsp:txBody>
      <dsp:txXfrm>
        <a:off x="734604" y="2742092"/>
        <a:ext cx="1198396" cy="365364"/>
      </dsp:txXfrm>
    </dsp:sp>
    <dsp:sp modelId="{E441A63E-E484-4B8E-860A-8574F142477E}">
      <dsp:nvSpPr>
        <dsp:cNvPr id="0" name=""/>
        <dsp:cNvSpPr/>
      </dsp:nvSpPr>
      <dsp:spPr>
        <a:xfrm>
          <a:off x="734604" y="3198798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Evaluation</a:t>
          </a:r>
        </a:p>
      </dsp:txBody>
      <dsp:txXfrm>
        <a:off x="734604" y="3198798"/>
        <a:ext cx="1198396" cy="365364"/>
      </dsp:txXfrm>
    </dsp:sp>
    <dsp:sp modelId="{79F3EF8D-608B-4B71-BCAD-304FE6232D8B}">
      <dsp:nvSpPr>
        <dsp:cNvPr id="0" name=""/>
        <dsp:cNvSpPr/>
      </dsp:nvSpPr>
      <dsp:spPr>
        <a:xfrm>
          <a:off x="2172679" y="2742092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Evaluative Report</a:t>
          </a:r>
        </a:p>
      </dsp:txBody>
      <dsp:txXfrm>
        <a:off x="2172679" y="2742092"/>
        <a:ext cx="1198396" cy="365364"/>
      </dsp:txXfrm>
    </dsp:sp>
    <dsp:sp modelId="{6F246690-C512-4F4E-821B-98C2C6449576}">
      <dsp:nvSpPr>
        <dsp:cNvPr id="0" name=""/>
        <dsp:cNvSpPr/>
      </dsp:nvSpPr>
      <dsp:spPr>
        <a:xfrm>
          <a:off x="3610755" y="1828680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New Skills and Competencies</a:t>
          </a:r>
        </a:p>
      </dsp:txBody>
      <dsp:txXfrm>
        <a:off x="3610755" y="1828680"/>
        <a:ext cx="1198396" cy="365364"/>
      </dsp:txXfrm>
    </dsp:sp>
    <dsp:sp modelId="{6236FB50-4866-4155-A6E3-6712F8398FBD}">
      <dsp:nvSpPr>
        <dsp:cNvPr id="0" name=""/>
        <dsp:cNvSpPr/>
      </dsp:nvSpPr>
      <dsp:spPr>
        <a:xfrm>
          <a:off x="3610755" y="2285386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Resident’s Voice</a:t>
          </a:r>
        </a:p>
      </dsp:txBody>
      <dsp:txXfrm>
        <a:off x="3610755" y="2285386"/>
        <a:ext cx="1198396" cy="365364"/>
      </dsp:txXfrm>
    </dsp:sp>
    <dsp:sp modelId="{B7496B17-38BC-4759-AB85-5BD5605CFECB}">
      <dsp:nvSpPr>
        <dsp:cNvPr id="0" name=""/>
        <dsp:cNvSpPr/>
      </dsp:nvSpPr>
      <dsp:spPr>
        <a:xfrm>
          <a:off x="3610755" y="2742092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ED visits / Metrics</a:t>
          </a:r>
        </a:p>
      </dsp:txBody>
      <dsp:txXfrm>
        <a:off x="3610755" y="2742092"/>
        <a:ext cx="1198396" cy="365364"/>
      </dsp:txXfrm>
    </dsp:sp>
    <dsp:sp modelId="{BA622C9F-394C-4075-B011-829FC767B670}">
      <dsp:nvSpPr>
        <dsp:cNvPr id="0" name=""/>
        <dsp:cNvSpPr/>
      </dsp:nvSpPr>
      <dsp:spPr>
        <a:xfrm>
          <a:off x="3610755" y="3198798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Virtual Care Algorithms</a:t>
          </a:r>
        </a:p>
      </dsp:txBody>
      <dsp:txXfrm>
        <a:off x="3610755" y="3198798"/>
        <a:ext cx="1198396" cy="365364"/>
      </dsp:txXfrm>
    </dsp:sp>
    <dsp:sp modelId="{44F2A6BE-B66B-4B4A-B5C0-F5AAFE1B5E80}">
      <dsp:nvSpPr>
        <dsp:cNvPr id="0" name=""/>
        <dsp:cNvSpPr/>
      </dsp:nvSpPr>
      <dsp:spPr>
        <a:xfrm>
          <a:off x="3610755" y="3655504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Local and Provincial Recommendations</a:t>
          </a:r>
        </a:p>
      </dsp:txBody>
      <dsp:txXfrm>
        <a:off x="3610755" y="3655504"/>
        <a:ext cx="1198396" cy="365364"/>
      </dsp:txXfrm>
    </dsp:sp>
    <dsp:sp modelId="{0D07C1FE-2922-4323-9051-740DCB409CEC}">
      <dsp:nvSpPr>
        <dsp:cNvPr id="0" name=""/>
        <dsp:cNvSpPr/>
      </dsp:nvSpPr>
      <dsp:spPr>
        <a:xfrm>
          <a:off x="2172679" y="3198798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Virtual Care Publication</a:t>
          </a:r>
        </a:p>
      </dsp:txBody>
      <dsp:txXfrm>
        <a:off x="2172679" y="3198798"/>
        <a:ext cx="1198396" cy="365364"/>
      </dsp:txXfrm>
    </dsp:sp>
    <dsp:sp modelId="{1CA69BC5-2243-436D-9D75-3E43EA40651B}">
      <dsp:nvSpPr>
        <dsp:cNvPr id="0" name=""/>
        <dsp:cNvSpPr/>
      </dsp:nvSpPr>
      <dsp:spPr>
        <a:xfrm>
          <a:off x="2172679" y="3655504"/>
          <a:ext cx="1198396" cy="365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Conference Presentation</a:t>
          </a:r>
        </a:p>
      </dsp:txBody>
      <dsp:txXfrm>
        <a:off x="2172679" y="3655504"/>
        <a:ext cx="1198396" cy="365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A060A-563D-435A-BFFC-7EC333B00EDA}">
      <dsp:nvSpPr>
        <dsp:cNvPr id="0" name=""/>
        <dsp:cNvSpPr/>
      </dsp:nvSpPr>
      <dsp:spPr>
        <a:xfrm>
          <a:off x="2946" y="373475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residents being transferred to ED in the last 90 days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(fewer is better)</a:t>
          </a:r>
          <a:endParaRPr lang="en-US" sz="1500" kern="1200" dirty="0"/>
        </a:p>
      </dsp:txBody>
      <dsp:txXfrm>
        <a:off x="2946" y="373475"/>
        <a:ext cx="2337792" cy="1402675"/>
      </dsp:txXfrm>
    </dsp:sp>
    <dsp:sp modelId="{95EFBDC4-220D-477D-AF4C-554D4C877EE9}">
      <dsp:nvSpPr>
        <dsp:cNvPr id="0" name=""/>
        <dsp:cNvSpPr/>
      </dsp:nvSpPr>
      <dsp:spPr>
        <a:xfrm>
          <a:off x="2574518" y="373475"/>
          <a:ext cx="2337792" cy="1402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residents being admitted to the hospital in the last 90 days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(fewer is better)</a:t>
          </a:r>
          <a:endParaRPr lang="en-US" sz="1500" kern="1200" dirty="0"/>
        </a:p>
      </dsp:txBody>
      <dsp:txXfrm>
        <a:off x="2574518" y="373475"/>
        <a:ext cx="2337792" cy="1402675"/>
      </dsp:txXfrm>
    </dsp:sp>
    <dsp:sp modelId="{5856E4BD-4549-4A11-A536-ADD64802BF0D}">
      <dsp:nvSpPr>
        <dsp:cNvPr id="0" name=""/>
        <dsp:cNvSpPr/>
      </dsp:nvSpPr>
      <dsp:spPr>
        <a:xfrm>
          <a:off x="5146089" y="373475"/>
          <a:ext cx="2337792" cy="1402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days spent in hospital (indicating early-repatriation to their previous care setting) in the last 90 days</a:t>
          </a:r>
          <a:r>
            <a:rPr lang="en-CA" sz="1500" b="1" kern="1200" dirty="0"/>
            <a:t>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(fewer is better)</a:t>
          </a:r>
          <a:endParaRPr lang="en-US" sz="1500" kern="1200" dirty="0"/>
        </a:p>
      </dsp:txBody>
      <dsp:txXfrm>
        <a:off x="5146089" y="373475"/>
        <a:ext cx="2337792" cy="1402675"/>
      </dsp:txXfrm>
    </dsp:sp>
    <dsp:sp modelId="{7C8DE8FB-00A3-492D-AF6B-5838DFC36B2E}">
      <dsp:nvSpPr>
        <dsp:cNvPr id="0" name=""/>
        <dsp:cNvSpPr/>
      </dsp:nvSpPr>
      <dsp:spPr>
        <a:xfrm>
          <a:off x="7717661" y="373475"/>
          <a:ext cx="2337792" cy="1402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% of residents who had same day/next day access to primary care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(higher is better)</a:t>
          </a:r>
          <a:endParaRPr lang="en-US" sz="1500" kern="1200" dirty="0"/>
        </a:p>
      </dsp:txBody>
      <dsp:txXfrm>
        <a:off x="7717661" y="373475"/>
        <a:ext cx="2337792" cy="1402675"/>
      </dsp:txXfrm>
    </dsp:sp>
    <dsp:sp modelId="{EBD96510-5391-41ED-833A-736CDF675765}">
      <dsp:nvSpPr>
        <dsp:cNvPr id="0" name=""/>
        <dsp:cNvSpPr/>
      </dsp:nvSpPr>
      <dsp:spPr>
        <a:xfrm>
          <a:off x="2946" y="2009929"/>
          <a:ext cx="2337792" cy="1402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ED transfers avoided due to primary care VV in the last 30 days 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(higher is better)</a:t>
          </a:r>
          <a:endParaRPr lang="en-US" sz="1500" kern="1200" dirty="0"/>
        </a:p>
      </dsp:txBody>
      <dsp:txXfrm>
        <a:off x="2946" y="2009929"/>
        <a:ext cx="2337792" cy="1402675"/>
      </dsp:txXfrm>
    </dsp:sp>
    <dsp:sp modelId="{85D042FF-5A58-4476-9FB3-374A90E7BFE3}">
      <dsp:nvSpPr>
        <dsp:cNvPr id="0" name=""/>
        <dsp:cNvSpPr/>
      </dsp:nvSpPr>
      <dsp:spPr>
        <a:xfrm>
          <a:off x="2574518" y="2009929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ED transfers avoided due to MD/NP/specialist VV consult in the last 30 days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(higher is better)</a:t>
          </a:r>
          <a:endParaRPr lang="en-US" sz="1500" kern="1200" dirty="0"/>
        </a:p>
      </dsp:txBody>
      <dsp:txXfrm>
        <a:off x="2574518" y="2009929"/>
        <a:ext cx="2337792" cy="1402675"/>
      </dsp:txXfrm>
    </dsp:sp>
    <dsp:sp modelId="{6D9951CD-C910-466A-BECB-B49FD42E2F26}">
      <dsp:nvSpPr>
        <dsp:cNvPr id="0" name=""/>
        <dsp:cNvSpPr/>
      </dsp:nvSpPr>
      <dsp:spPr>
        <a:xfrm>
          <a:off x="5146089" y="2009929"/>
          <a:ext cx="2337792" cy="1402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# of residents supported by geriatric e-consults in the last 30 days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(higher is better) </a:t>
          </a:r>
          <a:endParaRPr lang="en-US" sz="1500" kern="1200" dirty="0"/>
        </a:p>
      </dsp:txBody>
      <dsp:txXfrm>
        <a:off x="5146089" y="2009929"/>
        <a:ext cx="2337792" cy="1402675"/>
      </dsp:txXfrm>
    </dsp:sp>
    <dsp:sp modelId="{B3E47F3A-3CCB-4B7B-BAAD-4719F2B27C54}">
      <dsp:nvSpPr>
        <dsp:cNvPr id="0" name=""/>
        <dsp:cNvSpPr/>
      </dsp:nvSpPr>
      <dsp:spPr>
        <a:xfrm>
          <a:off x="7717661" y="2009929"/>
          <a:ext cx="2337792" cy="1402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% of homes stating they had sufficient technology to implement virtual care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500" kern="1200" dirty="0"/>
            <a:t>(higher is better)</a:t>
          </a:r>
          <a:endParaRPr lang="en-US" sz="1500" kern="1200" dirty="0"/>
        </a:p>
      </dsp:txBody>
      <dsp:txXfrm>
        <a:off x="7717661" y="2009929"/>
        <a:ext cx="2337792" cy="1402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61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87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98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0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01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02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1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18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0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8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9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82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5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8630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0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62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53789A-C914-4DB1-8815-80B5EC7335C5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37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9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96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3FD3CF24-D05A-4E8A-8D2C-0AB7CC0FD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3577" y="634946"/>
            <a:ext cx="6846166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Virtual Care for LTC and </a:t>
            </a:r>
            <a:br>
              <a:rPr lang="en-US"/>
            </a:br>
            <a:r>
              <a:rPr lang="en-US"/>
              <a:t>Retirement Homes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CC6602-D49C-4462-BB58-407FED827E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00" y="792477"/>
            <a:ext cx="3435576" cy="1412169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6330F87-AACB-40A7-B2EA-55C9CFEF4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09772" y="2086188"/>
            <a:ext cx="5852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747" y="2198914"/>
            <a:ext cx="6847996" cy="3670180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en-US" dirty="0">
                <a:latin typeface="+mn-lt"/>
              </a:rPr>
              <a:t>Audrey Devitt (BSO lead), Carrie Heer (NLOT lead) and Sara Clemens (Project Manager)</a:t>
            </a:r>
          </a:p>
          <a:p>
            <a:r>
              <a:rPr lang="en-US" dirty="0"/>
              <a:t>May – October 2020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5BC9725-B546-4B1F-B1BB-F6A61E244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69DB3CD-23E8-4507-AE0E-77E1E0A03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E727752-D500-4631-9004-EBFEAAA3CC5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727" y="2346420"/>
            <a:ext cx="2123440" cy="164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98015A-2EC2-4F36-9BBF-DD9E64F0C2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57" y="4230566"/>
            <a:ext cx="3126380" cy="59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7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US" dirty="0"/>
              <a:t>Virtual Care Plan-Do-Study-Act (PDSA)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194563F-A66F-4B71-9C8D-5610CF13D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403595A-19F1-44C4-8C24-6E498B5F7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752D98-574A-4E2C-A58E-AE5D0B80C0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882714"/>
              </p:ext>
            </p:extLst>
          </p:nvPr>
        </p:nvGraphicFramePr>
        <p:xfrm>
          <a:off x="633413" y="639763"/>
          <a:ext cx="7223558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5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A34772-9011-42B5-AA63-FD6DEC92E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88C8A5D-AFC2-4D03-9331-385B9615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CA" dirty="0"/>
              <a:t>Project Context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AD894E-0868-44E3-A66D-61256D6C5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2BCDE19-2810-4337-9C49-8589C42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C1904D1-80B1-4B92-8C2D-FC4E05A7ED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340023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170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1B29BD-E57E-4C70-A0DE-D6D1B731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Project Implementation Approach:</a:t>
            </a:r>
            <a:br>
              <a:rPr lang="en-CA" dirty="0"/>
            </a:br>
            <a:r>
              <a:rPr lang="en-CA" dirty="0"/>
              <a:t>Virtual Care PDSA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019F5C-6220-4145-B923-07A25D96727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7230161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F5ABA6-8F01-4A34-A8C6-52B0836A1C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NLOT and BSO teams are committed to helping all WWLHIN LTC and retirement homes implement virtual care, including non-PDSA homes. However PDSA homes receive additional supports:</a:t>
            </a:r>
          </a:p>
          <a:p>
            <a:r>
              <a:rPr lang="en-CA" dirty="0"/>
              <a:t>1) free iPad tablet for virtual care visits</a:t>
            </a:r>
          </a:p>
          <a:p>
            <a:r>
              <a:rPr lang="en-CA" dirty="0"/>
              <a:t>2) Intensive NLOT support to optimize virtual care workflows while building nurse capacity and providing acute/episodic care</a:t>
            </a:r>
          </a:p>
          <a:p>
            <a:r>
              <a:rPr lang="en-CA" dirty="0"/>
              <a:t>3) Intensive BSO support to optimize virtual care workflows while promoting behavioural support interventions</a:t>
            </a:r>
          </a:p>
          <a:p>
            <a:r>
              <a:rPr lang="en-CA" dirty="0"/>
              <a:t>4) Resident and family support, capturing their voice in the use of virtual care</a:t>
            </a:r>
          </a:p>
        </p:txBody>
      </p:sp>
    </p:spTree>
    <p:extLst>
      <p:ext uri="{BB962C8B-B14F-4D97-AF65-F5344CB8AC3E}">
        <p14:creationId xmlns:p14="http://schemas.microsoft.com/office/powerpoint/2010/main" val="308429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1B48-FCBD-4017-94B8-885AF9747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Participating PDSA Homes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BC3EC-603D-46E6-BAD8-D7FE6816E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err="1"/>
              <a:t>LONG-Term</a:t>
            </a:r>
            <a:r>
              <a:rPr lang="en-CA" dirty="0"/>
              <a:t>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BB200-BDCC-408B-8F68-8597250091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CA" sz="2200" dirty="0"/>
              <a:t>1. Sunnyside</a:t>
            </a:r>
          </a:p>
          <a:p>
            <a:r>
              <a:rPr lang="en-CA" sz="2200" dirty="0"/>
              <a:t>2. Fairview Mennonite Home</a:t>
            </a:r>
          </a:p>
          <a:p>
            <a:r>
              <a:rPr lang="en-CA" sz="2200" dirty="0"/>
              <a:t>3. St. Luke’s Place</a:t>
            </a:r>
          </a:p>
          <a:p>
            <a:r>
              <a:rPr lang="en-CA" sz="2200" dirty="0"/>
              <a:t>4. LaPointe-Fisher</a:t>
            </a:r>
          </a:p>
          <a:p>
            <a:r>
              <a:rPr lang="en-CA" sz="2200" dirty="0"/>
              <a:t>5. The Elliott</a:t>
            </a:r>
          </a:p>
          <a:p>
            <a:r>
              <a:rPr lang="en-CA" sz="2200" dirty="0"/>
              <a:t>6. Cambridge Country Manor</a:t>
            </a:r>
          </a:p>
          <a:p>
            <a:r>
              <a:rPr lang="en-CA" sz="2200" dirty="0"/>
              <a:t>7. Winston Park</a:t>
            </a:r>
          </a:p>
          <a:p>
            <a:r>
              <a:rPr lang="en-CA" sz="2200" dirty="0"/>
              <a:t>8. </a:t>
            </a:r>
            <a:r>
              <a:rPr lang="en-CA" sz="2200" dirty="0" err="1"/>
              <a:t>Pinehaven</a:t>
            </a:r>
            <a:endParaRPr lang="en-CA" sz="2200" dirty="0"/>
          </a:p>
          <a:p>
            <a:r>
              <a:rPr lang="en-CA" sz="2200" dirty="0"/>
              <a:t>9. University Gates</a:t>
            </a:r>
          </a:p>
          <a:p>
            <a:r>
              <a:rPr lang="en-CA" sz="2200" dirty="0"/>
              <a:t>10. Golden Years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8A3C4E-5688-4ACB-A4BE-724092B47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/>
              <a:t>Retirement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3C8B3C0-2448-4531-8F84-4D1814906B3E}"/>
              </a:ext>
            </a:extLst>
          </p:cNvPr>
          <p:cNvSpPr txBox="1">
            <a:spLocks/>
          </p:cNvSpPr>
          <p:nvPr/>
        </p:nvSpPr>
        <p:spPr>
          <a:xfrm>
            <a:off x="5974081" y="2582334"/>
            <a:ext cx="4937760" cy="3286760"/>
          </a:xfrm>
          <a:prstGeom prst="rect">
            <a:avLst/>
          </a:prstGeom>
        </p:spPr>
        <p:txBody>
          <a:bodyPr vert="horz" lIns="0" tIns="45720" rIns="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1. The Elliott Community </a:t>
            </a:r>
          </a:p>
          <a:p>
            <a:r>
              <a:rPr lang="en-CA" sz="2200" dirty="0"/>
              <a:t>2. Lanark Village</a:t>
            </a:r>
          </a:p>
          <a:p>
            <a:r>
              <a:rPr lang="en-CA" sz="2200" dirty="0"/>
              <a:t>3. </a:t>
            </a:r>
            <a:r>
              <a:rPr lang="en-CA" sz="2200" dirty="0" err="1"/>
              <a:t>Caressant</a:t>
            </a:r>
            <a:r>
              <a:rPr lang="en-CA" sz="2200" dirty="0"/>
              <a:t> Care Arthur</a:t>
            </a:r>
          </a:p>
          <a:p>
            <a:r>
              <a:rPr lang="en-CA" sz="2200" dirty="0"/>
              <a:t>4. </a:t>
            </a:r>
            <a:r>
              <a:rPr lang="en-CA" sz="2200" dirty="0" err="1"/>
              <a:t>Caressant</a:t>
            </a:r>
            <a:r>
              <a:rPr lang="en-CA" sz="2200" dirty="0"/>
              <a:t> Care Listowel</a:t>
            </a:r>
          </a:p>
          <a:p>
            <a:r>
              <a:rPr lang="en-CA" sz="2200" dirty="0"/>
              <a:t>5. </a:t>
            </a:r>
            <a:r>
              <a:rPr lang="en-CA" sz="2200" dirty="0" err="1"/>
              <a:t>Caressant</a:t>
            </a:r>
            <a:r>
              <a:rPr lang="en-CA" sz="2200" dirty="0"/>
              <a:t> Care </a:t>
            </a:r>
            <a:r>
              <a:rPr lang="en-CA" sz="2200" dirty="0" err="1"/>
              <a:t>Harriston</a:t>
            </a:r>
            <a:endParaRPr lang="en-CA" sz="2200" dirty="0"/>
          </a:p>
          <a:p>
            <a:r>
              <a:rPr lang="en-CA" sz="2200" dirty="0"/>
              <a:t>6. Norfolk Manor</a:t>
            </a:r>
          </a:p>
          <a:p>
            <a:r>
              <a:rPr lang="en-CA" sz="2200" dirty="0"/>
              <a:t>7. </a:t>
            </a:r>
            <a:r>
              <a:rPr lang="en-CA" sz="2200" dirty="0" err="1"/>
              <a:t>Countryview</a:t>
            </a:r>
            <a:r>
              <a:rPr lang="en-CA" sz="2200" dirty="0"/>
              <a:t> Retirement Residence</a:t>
            </a:r>
          </a:p>
          <a:p>
            <a:r>
              <a:rPr lang="en-CA" sz="2200" dirty="0"/>
              <a:t>8. Queen’s Square Terrace</a:t>
            </a:r>
          </a:p>
          <a:p>
            <a:r>
              <a:rPr lang="en-CA" sz="2200" dirty="0"/>
              <a:t>9. Stone Lodge</a:t>
            </a:r>
          </a:p>
          <a:p>
            <a:r>
              <a:rPr lang="en-CA" sz="2200" dirty="0"/>
              <a:t>10. Hamilton’s Hometown Retirement Living</a:t>
            </a:r>
          </a:p>
          <a:p>
            <a:r>
              <a:rPr lang="en-CA" sz="2200" dirty="0"/>
              <a:t>11. The Village at University Gates (Case Study)</a:t>
            </a:r>
          </a:p>
        </p:txBody>
      </p:sp>
    </p:spTree>
    <p:extLst>
      <p:ext uri="{BB962C8B-B14F-4D97-AF65-F5344CB8AC3E}">
        <p14:creationId xmlns:p14="http://schemas.microsoft.com/office/powerpoint/2010/main" val="4219929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Virtual Care Solutions Being Used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E9B5E-6951-4DA8-AEE0-E55BB96A3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Long-Term Care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24E2E9E-610B-4FA9-B1C5-30385CC0FD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sz="2400" dirty="0"/>
              <a:t>Think Research’s LTC VirtualCare platform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Ministry funded until October 31</a:t>
            </a:r>
            <a:r>
              <a:rPr lang="en-CA" sz="2400" baseline="30000" dirty="0"/>
              <a:t>st</a:t>
            </a:r>
            <a:endParaRPr lang="en-CA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Requires PCC Integration Package ($900/100 bed home/yr)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Integrated with PCC and MED e-care EHRs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Available to allied health providers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Training is very well received by home staff</a:t>
            </a:r>
          </a:p>
          <a:p>
            <a:r>
              <a:rPr lang="en-CA" sz="2400" dirty="0"/>
              <a:t>OTN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Free, but cumbersome to set up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Band-width is sometimes a concern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Provides up to 18 parties on call at once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400" dirty="0"/>
              <a:t>Available to allied health providers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sz="2000" dirty="0"/>
          </a:p>
          <a:p>
            <a:pPr marL="201168" lvl="1" indent="0">
              <a:buNone/>
            </a:pPr>
            <a:endParaRPr lang="en-CA" sz="2000" dirty="0"/>
          </a:p>
          <a:p>
            <a:pPr marL="201168" lvl="1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3EB7A-7F48-4EB9-9A5D-589C869D5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/>
              <a:t>Retirement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97EF05-90AD-4109-830C-DD1A0AFD6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920" y="2582333"/>
            <a:ext cx="5175794" cy="3644295"/>
          </a:xfrm>
        </p:spPr>
        <p:txBody>
          <a:bodyPr>
            <a:normAutofit fontScale="70000" lnSpcReduction="20000"/>
          </a:bodyPr>
          <a:lstStyle/>
          <a:p>
            <a:r>
              <a:rPr lang="en-CA" dirty="0"/>
              <a:t>Think Research’s LTC VirtualCare platform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Currently being offered to WWLHIN Retirement Homes, at our request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Integrated with PCC and MED e-care EHRs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Available to allied health providers</a:t>
            </a:r>
          </a:p>
          <a:p>
            <a:r>
              <a:rPr lang="en-CA" dirty="0"/>
              <a:t>Think Research’s Primary Care Platform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Community physician has ministry funded access for a year (home doesn’t need to pay)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Documentation may be sent to home using HRM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Physician needs to initiate and be trained</a:t>
            </a:r>
          </a:p>
          <a:p>
            <a:pPr marL="201168" lvl="1" indent="0">
              <a:buNone/>
            </a:pPr>
            <a:endParaRPr lang="en-CA" sz="2000" dirty="0"/>
          </a:p>
          <a:p>
            <a:pPr marL="201168" lvl="1" indent="0">
              <a:buNone/>
            </a:pPr>
            <a:r>
              <a:rPr lang="en-CA" sz="2000" dirty="0"/>
              <a:t>OTN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Free, but only if using community physician’s account, otherwise cost prohibitive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Band-width and </a:t>
            </a:r>
            <a:r>
              <a:rPr lang="en-CA" sz="2000" dirty="0" err="1"/>
              <a:t>wifi</a:t>
            </a:r>
            <a:r>
              <a:rPr lang="en-CA" sz="2000" dirty="0"/>
              <a:t> access is sometimes a concern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Provides up to 18 parties on call at once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Available to allied health providers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7002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5DE58-FD10-4D2C-8586-1D6D9454F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CA" dirty="0"/>
              <a:t>8 Measures of Success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B8428B-5FEC-4919-9D93-C3B9624FE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21837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94336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678</Words>
  <Application>Microsoft Office PowerPoint</Application>
  <PresentationFormat>Widescreen</PresentationFormat>
  <Paragraphs>123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Virtual Care for LTC and  Retirement Homes</vt:lpstr>
      <vt:lpstr>Virtual Care Plan-Do-Study-Act (PDSA)</vt:lpstr>
      <vt:lpstr>Project Context</vt:lpstr>
      <vt:lpstr>Project Implementation Approach: Virtual Care PDSA</vt:lpstr>
      <vt:lpstr>Participating PDSA Homes</vt:lpstr>
      <vt:lpstr>Virtual Care Solutions Being Used</vt:lpstr>
      <vt:lpstr>8 Measures of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Care for LTC and  Retirement Homes</dc:title>
  <dc:creator>Sara Clemens</dc:creator>
  <cp:lastModifiedBy>Sara Clemens</cp:lastModifiedBy>
  <cp:revision>3</cp:revision>
  <dcterms:created xsi:type="dcterms:W3CDTF">2020-09-11T13:18:38Z</dcterms:created>
  <dcterms:modified xsi:type="dcterms:W3CDTF">2020-09-17T16:46:04Z</dcterms:modified>
</cp:coreProperties>
</file>